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34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image" Target="../media/image3.svg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image" Target="../media/image3.svg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F0ED36-32BB-49FC-A86E-D39CFB092F47}" type="doc">
      <dgm:prSet loTypeId="urn:microsoft.com/office/officeart/2005/8/layout/hierarchy1" loCatId="hierarchy" qsTypeId="urn:microsoft.com/office/officeart/2005/8/quickstyle/simple2#1" qsCatId="simple" csTypeId="urn:microsoft.com/office/officeart/2005/8/colors/colorful2#1" csCatId="colorful"/>
      <dgm:spPr/>
      <dgm:t>
        <a:bodyPr/>
        <a:lstStyle/>
        <a:p>
          <a:endParaRPr lang="en-US"/>
        </a:p>
      </dgm:t>
    </dgm:pt>
    <dgm:pt modelId="{47A21CA6-53C4-49D5-8013-545C22B0DAED}">
      <dgm:prSet/>
      <dgm:spPr/>
      <dgm:t>
        <a:bodyPr/>
        <a:lstStyle/>
        <a:p>
          <a:r>
            <a:rPr lang="en-US"/>
            <a:t>Support consortium-wide learning, accountability, communication, stakeholder engagement, and knowledge generation throughout the project lifecycle. </a:t>
          </a:r>
        </a:p>
      </dgm:t>
    </dgm:pt>
    <dgm:pt modelId="{0D9DA1CB-DFBA-443E-A609-8001E6704914}" type="parTrans" cxnId="{AE0F74C1-D55B-4731-BE44-5699B6B9319A}">
      <dgm:prSet/>
      <dgm:spPr/>
      <dgm:t>
        <a:bodyPr/>
        <a:lstStyle/>
        <a:p>
          <a:endParaRPr lang="en-US"/>
        </a:p>
      </dgm:t>
    </dgm:pt>
    <dgm:pt modelId="{8EC831F5-8268-421B-80B4-2E8BD94EE641}" type="sibTrans" cxnId="{AE0F74C1-D55B-4731-BE44-5699B6B9319A}">
      <dgm:prSet/>
      <dgm:spPr/>
      <dgm:t>
        <a:bodyPr/>
        <a:lstStyle/>
        <a:p>
          <a:endParaRPr lang="en-US"/>
        </a:p>
      </dgm:t>
    </dgm:pt>
    <dgm:pt modelId="{76516399-B041-40A7-A125-AAA29A3FF7E7}">
      <dgm:prSet/>
      <dgm:spPr/>
      <dgm:t>
        <a:bodyPr/>
        <a:lstStyle/>
        <a:p>
          <a:r>
            <a:rPr lang="en-US"/>
            <a:t>Facilitate workshops, stakeholder consultations, communication events, and development of policy and learning products.</a:t>
          </a:r>
        </a:p>
      </dgm:t>
    </dgm:pt>
    <dgm:pt modelId="{4A21834A-1880-4488-B371-77D12B9D094E}" type="parTrans" cxnId="{C7CBCEB4-B51A-432D-8134-259938194139}">
      <dgm:prSet/>
      <dgm:spPr/>
      <dgm:t>
        <a:bodyPr/>
        <a:lstStyle/>
        <a:p>
          <a:endParaRPr lang="en-US"/>
        </a:p>
      </dgm:t>
    </dgm:pt>
    <dgm:pt modelId="{B548E63E-FB39-4BAD-8CD7-7D4DD4F1E74C}" type="sibTrans" cxnId="{C7CBCEB4-B51A-432D-8134-259938194139}">
      <dgm:prSet/>
      <dgm:spPr/>
      <dgm:t>
        <a:bodyPr/>
        <a:lstStyle/>
        <a:p>
          <a:endParaRPr lang="en-US"/>
        </a:p>
      </dgm:t>
    </dgm:pt>
    <dgm:pt modelId="{6AA8555A-9B66-4930-A8A8-8BC061503FE0}" type="pres">
      <dgm:prSet presAssocID="{F1F0ED36-32BB-49FC-A86E-D39CFB092F4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21B6085-9AA0-45E3-A8CC-468B64D480E5}" type="pres">
      <dgm:prSet presAssocID="{47A21CA6-53C4-49D5-8013-545C22B0DAED}" presName="hierRoot1" presStyleCnt="0"/>
      <dgm:spPr/>
    </dgm:pt>
    <dgm:pt modelId="{CC272165-65AC-4655-A0F0-47DE15113CB1}" type="pres">
      <dgm:prSet presAssocID="{47A21CA6-53C4-49D5-8013-545C22B0DAED}" presName="composite" presStyleCnt="0"/>
      <dgm:spPr/>
    </dgm:pt>
    <dgm:pt modelId="{2EB3EADE-5120-4997-9458-007D8686CB26}" type="pres">
      <dgm:prSet presAssocID="{47A21CA6-53C4-49D5-8013-545C22B0DAED}" presName="background" presStyleLbl="node0" presStyleIdx="0" presStyleCnt="2"/>
      <dgm:spPr/>
    </dgm:pt>
    <dgm:pt modelId="{DAAD7906-0058-4975-BCAA-B109326BFC77}" type="pres">
      <dgm:prSet presAssocID="{47A21CA6-53C4-49D5-8013-545C22B0DAED}" presName="text" presStyleLbl="fgAcc0" presStyleIdx="0" presStyleCnt="2">
        <dgm:presLayoutVars>
          <dgm:chPref val="3"/>
        </dgm:presLayoutVars>
      </dgm:prSet>
      <dgm:spPr/>
    </dgm:pt>
    <dgm:pt modelId="{4CCC530E-AFEC-4DF9-9B09-202678C31522}" type="pres">
      <dgm:prSet presAssocID="{47A21CA6-53C4-49D5-8013-545C22B0DAED}" presName="hierChild2" presStyleCnt="0"/>
      <dgm:spPr/>
    </dgm:pt>
    <dgm:pt modelId="{D0DFAB3B-5284-46EC-B967-A3EE3485EE4A}" type="pres">
      <dgm:prSet presAssocID="{76516399-B041-40A7-A125-AAA29A3FF7E7}" presName="hierRoot1" presStyleCnt="0"/>
      <dgm:spPr/>
    </dgm:pt>
    <dgm:pt modelId="{271E6C14-0649-4C04-ACA7-1B56A751EAC8}" type="pres">
      <dgm:prSet presAssocID="{76516399-B041-40A7-A125-AAA29A3FF7E7}" presName="composite" presStyleCnt="0"/>
      <dgm:spPr/>
    </dgm:pt>
    <dgm:pt modelId="{4AC4CD4B-15D0-4C03-8A12-59D08C969F9C}" type="pres">
      <dgm:prSet presAssocID="{76516399-B041-40A7-A125-AAA29A3FF7E7}" presName="background" presStyleLbl="node0" presStyleIdx="1" presStyleCnt="2"/>
      <dgm:spPr/>
    </dgm:pt>
    <dgm:pt modelId="{6A4D1B86-8104-4287-A2F4-C43CE7DB1104}" type="pres">
      <dgm:prSet presAssocID="{76516399-B041-40A7-A125-AAA29A3FF7E7}" presName="text" presStyleLbl="fgAcc0" presStyleIdx="1" presStyleCnt="2">
        <dgm:presLayoutVars>
          <dgm:chPref val="3"/>
        </dgm:presLayoutVars>
      </dgm:prSet>
      <dgm:spPr/>
    </dgm:pt>
    <dgm:pt modelId="{FA24784E-DCEA-4411-B8C2-FA710D4BAA16}" type="pres">
      <dgm:prSet presAssocID="{76516399-B041-40A7-A125-AAA29A3FF7E7}" presName="hierChild2" presStyleCnt="0"/>
      <dgm:spPr/>
    </dgm:pt>
  </dgm:ptLst>
  <dgm:cxnLst>
    <dgm:cxn modelId="{F1A5A86D-4AB8-41B0-A1CE-3CE86DA943B5}" type="presOf" srcId="{47A21CA6-53C4-49D5-8013-545C22B0DAED}" destId="{DAAD7906-0058-4975-BCAA-B109326BFC77}" srcOrd="0" destOrd="0" presId="urn:microsoft.com/office/officeart/2005/8/layout/hierarchy1"/>
    <dgm:cxn modelId="{0B2B7E76-0A16-471C-A6EA-87C5E6D0A83B}" type="presOf" srcId="{F1F0ED36-32BB-49FC-A86E-D39CFB092F47}" destId="{6AA8555A-9B66-4930-A8A8-8BC061503FE0}" srcOrd="0" destOrd="0" presId="urn:microsoft.com/office/officeart/2005/8/layout/hierarchy1"/>
    <dgm:cxn modelId="{C7CBCEB4-B51A-432D-8134-259938194139}" srcId="{F1F0ED36-32BB-49FC-A86E-D39CFB092F47}" destId="{76516399-B041-40A7-A125-AAA29A3FF7E7}" srcOrd="1" destOrd="0" parTransId="{4A21834A-1880-4488-B371-77D12B9D094E}" sibTransId="{B548E63E-FB39-4BAD-8CD7-7D4DD4F1E74C}"/>
    <dgm:cxn modelId="{AE0F74C1-D55B-4731-BE44-5699B6B9319A}" srcId="{F1F0ED36-32BB-49FC-A86E-D39CFB092F47}" destId="{47A21CA6-53C4-49D5-8013-545C22B0DAED}" srcOrd="0" destOrd="0" parTransId="{0D9DA1CB-DFBA-443E-A609-8001E6704914}" sibTransId="{8EC831F5-8268-421B-80B4-2E8BD94EE641}"/>
    <dgm:cxn modelId="{E70BEBC7-0BAB-4998-9E18-9F6EC7F92D6C}" type="presOf" srcId="{76516399-B041-40A7-A125-AAA29A3FF7E7}" destId="{6A4D1B86-8104-4287-A2F4-C43CE7DB1104}" srcOrd="0" destOrd="0" presId="urn:microsoft.com/office/officeart/2005/8/layout/hierarchy1"/>
    <dgm:cxn modelId="{2FDF4E21-CCD0-4406-8471-A427AA0AD297}" type="presParOf" srcId="{6AA8555A-9B66-4930-A8A8-8BC061503FE0}" destId="{B21B6085-9AA0-45E3-A8CC-468B64D480E5}" srcOrd="0" destOrd="0" presId="urn:microsoft.com/office/officeart/2005/8/layout/hierarchy1"/>
    <dgm:cxn modelId="{5C18F485-A457-4173-8A87-842AB94D0E1A}" type="presParOf" srcId="{B21B6085-9AA0-45E3-A8CC-468B64D480E5}" destId="{CC272165-65AC-4655-A0F0-47DE15113CB1}" srcOrd="0" destOrd="0" presId="urn:microsoft.com/office/officeart/2005/8/layout/hierarchy1"/>
    <dgm:cxn modelId="{A7F1E9B5-B54F-486D-8A8F-0E28CBA069F3}" type="presParOf" srcId="{CC272165-65AC-4655-A0F0-47DE15113CB1}" destId="{2EB3EADE-5120-4997-9458-007D8686CB26}" srcOrd="0" destOrd="0" presId="urn:microsoft.com/office/officeart/2005/8/layout/hierarchy1"/>
    <dgm:cxn modelId="{C4B0F212-A0C0-44AC-A13E-01071E28ACCE}" type="presParOf" srcId="{CC272165-65AC-4655-A0F0-47DE15113CB1}" destId="{DAAD7906-0058-4975-BCAA-B109326BFC77}" srcOrd="1" destOrd="0" presId="urn:microsoft.com/office/officeart/2005/8/layout/hierarchy1"/>
    <dgm:cxn modelId="{28AECF73-FF9E-4D94-8BB3-2F91711CC134}" type="presParOf" srcId="{B21B6085-9AA0-45E3-A8CC-468B64D480E5}" destId="{4CCC530E-AFEC-4DF9-9B09-202678C31522}" srcOrd="1" destOrd="0" presId="urn:microsoft.com/office/officeart/2005/8/layout/hierarchy1"/>
    <dgm:cxn modelId="{7341D7B5-8EB1-48F3-ADC7-4CC46F5C04DB}" type="presParOf" srcId="{6AA8555A-9B66-4930-A8A8-8BC061503FE0}" destId="{D0DFAB3B-5284-46EC-B967-A3EE3485EE4A}" srcOrd="1" destOrd="0" presId="urn:microsoft.com/office/officeart/2005/8/layout/hierarchy1"/>
    <dgm:cxn modelId="{03F97B9E-302C-47E8-A008-78C802DE6E47}" type="presParOf" srcId="{D0DFAB3B-5284-46EC-B967-A3EE3485EE4A}" destId="{271E6C14-0649-4C04-ACA7-1B56A751EAC8}" srcOrd="0" destOrd="0" presId="urn:microsoft.com/office/officeart/2005/8/layout/hierarchy1"/>
    <dgm:cxn modelId="{F460954B-A5FC-4B9B-B8A2-F3FCDAF2E412}" type="presParOf" srcId="{271E6C14-0649-4C04-ACA7-1B56A751EAC8}" destId="{4AC4CD4B-15D0-4C03-8A12-59D08C969F9C}" srcOrd="0" destOrd="0" presId="urn:microsoft.com/office/officeart/2005/8/layout/hierarchy1"/>
    <dgm:cxn modelId="{F8398F8B-C3CB-450E-81D5-B81E3EBA9ABC}" type="presParOf" srcId="{271E6C14-0649-4C04-ACA7-1B56A751EAC8}" destId="{6A4D1B86-8104-4287-A2F4-C43CE7DB1104}" srcOrd="1" destOrd="0" presId="urn:microsoft.com/office/officeart/2005/8/layout/hierarchy1"/>
    <dgm:cxn modelId="{D7E57A55-93CB-4227-B902-59DA7DF6E96B}" type="presParOf" srcId="{D0DFAB3B-5284-46EC-B967-A3EE3485EE4A}" destId="{FA24784E-DCEA-4411-B8C2-FA710D4BAA1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2E654D-AF02-4501-AA98-DAFD09131E8F}" type="doc">
      <dgm:prSet loTypeId="urn:microsoft.com/office/officeart/2005/8/layout/vList5" loCatId="list" qsTypeId="urn:microsoft.com/office/officeart/2005/8/quickstyle/simple5#1" qsCatId="simple" csTypeId="urn:microsoft.com/office/officeart/2005/8/colors/accent1_2#5" csCatId="accent1"/>
      <dgm:spPr/>
      <dgm:t>
        <a:bodyPr/>
        <a:lstStyle/>
        <a:p>
          <a:endParaRPr lang="en-US"/>
        </a:p>
      </dgm:t>
    </dgm:pt>
    <dgm:pt modelId="{5A2F070E-70E1-41B7-A3CE-65D01AD31583}">
      <dgm:prSet/>
      <dgm:spPr/>
      <dgm:t>
        <a:bodyPr/>
        <a:lstStyle/>
        <a:p>
          <a:r>
            <a:rPr lang="en-US" b="1"/>
            <a:t>Accountability Learning, Reflection &amp; Outcome Harvesting</a:t>
          </a:r>
          <a:endParaRPr lang="en-US"/>
        </a:p>
      </dgm:t>
    </dgm:pt>
    <dgm:pt modelId="{797C8097-293D-48EE-B868-1F340A8F572F}" type="parTrans" cxnId="{AA2151C9-291D-4ABB-B9E3-908655FFA33C}">
      <dgm:prSet/>
      <dgm:spPr/>
      <dgm:t>
        <a:bodyPr/>
        <a:lstStyle/>
        <a:p>
          <a:endParaRPr lang="en-US"/>
        </a:p>
      </dgm:t>
    </dgm:pt>
    <dgm:pt modelId="{2B541505-2C50-413F-8237-47FA5B7A506F}" type="sibTrans" cxnId="{AA2151C9-291D-4ABB-B9E3-908655FFA33C}">
      <dgm:prSet/>
      <dgm:spPr/>
      <dgm:t>
        <a:bodyPr/>
        <a:lstStyle/>
        <a:p>
          <a:endParaRPr lang="en-US"/>
        </a:p>
      </dgm:t>
    </dgm:pt>
    <dgm:pt modelId="{6C99ECF2-1FA9-43A5-A406-13FE22DA9391}">
      <dgm:prSet custT="1"/>
      <dgm:spPr/>
      <dgm:t>
        <a:bodyPr/>
        <a:lstStyle/>
        <a:p>
          <a:r>
            <a:rPr lang="en-US" sz="1600" dirty="0"/>
            <a:t>Accountability Framework Orientation Workshop</a:t>
          </a:r>
        </a:p>
      </dgm:t>
    </dgm:pt>
    <dgm:pt modelId="{7528A7B7-F111-426E-A579-2E4418A54114}" type="parTrans" cxnId="{3EBDA98A-AEAF-4583-8A65-F4C8E256A4F0}">
      <dgm:prSet/>
      <dgm:spPr/>
      <dgm:t>
        <a:bodyPr/>
        <a:lstStyle/>
        <a:p>
          <a:endParaRPr lang="en-US"/>
        </a:p>
      </dgm:t>
    </dgm:pt>
    <dgm:pt modelId="{CD916184-A5F8-4BCB-B4A7-E29060C645E6}" type="sibTrans" cxnId="{3EBDA98A-AEAF-4583-8A65-F4C8E256A4F0}">
      <dgm:prSet/>
      <dgm:spPr/>
      <dgm:t>
        <a:bodyPr/>
        <a:lstStyle/>
        <a:p>
          <a:endParaRPr lang="en-US"/>
        </a:p>
      </dgm:t>
    </dgm:pt>
    <dgm:pt modelId="{9EDB8CF9-C78D-44D5-A4FC-8A0C746E01EA}">
      <dgm:prSet custT="1"/>
      <dgm:spPr/>
      <dgm:t>
        <a:bodyPr/>
        <a:lstStyle/>
        <a:p>
          <a:r>
            <a:rPr lang="en-US" sz="1600" dirty="0"/>
            <a:t>Accountability Learning &amp; Reflection Workshop</a:t>
          </a:r>
        </a:p>
      </dgm:t>
    </dgm:pt>
    <dgm:pt modelId="{EF430149-66CB-47C0-B2F6-B69A8B3112A7}" type="parTrans" cxnId="{75535574-1A59-4648-9B4D-9E7E79849320}">
      <dgm:prSet/>
      <dgm:spPr/>
      <dgm:t>
        <a:bodyPr/>
        <a:lstStyle/>
        <a:p>
          <a:endParaRPr lang="en-US"/>
        </a:p>
      </dgm:t>
    </dgm:pt>
    <dgm:pt modelId="{0205EE26-7037-4C6B-B98B-8A5022276AC0}" type="sibTrans" cxnId="{75535574-1A59-4648-9B4D-9E7E79849320}">
      <dgm:prSet/>
      <dgm:spPr/>
      <dgm:t>
        <a:bodyPr/>
        <a:lstStyle/>
        <a:p>
          <a:endParaRPr lang="en-US"/>
        </a:p>
      </dgm:t>
    </dgm:pt>
    <dgm:pt modelId="{B0A8B05E-D92C-4055-9034-887E940B0D95}">
      <dgm:prSet custT="1"/>
      <dgm:spPr/>
      <dgm:t>
        <a:bodyPr/>
        <a:lstStyle/>
        <a:p>
          <a:r>
            <a:rPr lang="en-US" sz="1600" dirty="0"/>
            <a:t>Outcome Harvesting / Peer Review Workshop</a:t>
          </a:r>
        </a:p>
      </dgm:t>
    </dgm:pt>
    <dgm:pt modelId="{6D0C4AAF-D355-4492-ABD0-56B8AD76E386}" type="parTrans" cxnId="{B114E496-3794-41D1-B1E0-B9457A991EAF}">
      <dgm:prSet/>
      <dgm:spPr/>
      <dgm:t>
        <a:bodyPr/>
        <a:lstStyle/>
        <a:p>
          <a:endParaRPr lang="en-US"/>
        </a:p>
      </dgm:t>
    </dgm:pt>
    <dgm:pt modelId="{E6EC113A-FCDE-48B9-869D-AB9F24FE2336}" type="sibTrans" cxnId="{B114E496-3794-41D1-B1E0-B9457A991EAF}">
      <dgm:prSet/>
      <dgm:spPr/>
      <dgm:t>
        <a:bodyPr/>
        <a:lstStyle/>
        <a:p>
          <a:endParaRPr lang="en-US"/>
        </a:p>
      </dgm:t>
    </dgm:pt>
    <dgm:pt modelId="{895025C6-358C-4E25-8B4A-6888A2B018C7}">
      <dgm:prSet custT="1"/>
      <dgm:spPr/>
      <dgm:t>
        <a:bodyPr/>
        <a:lstStyle/>
        <a:p>
          <a:r>
            <a:rPr lang="en-US" sz="1600" dirty="0"/>
            <a:t>Learning documentation and reporting. </a:t>
          </a:r>
        </a:p>
      </dgm:t>
    </dgm:pt>
    <dgm:pt modelId="{6AAD0482-9D6D-48FA-A33D-FF2E9E565556}" type="parTrans" cxnId="{3327ABE8-A5A4-49F4-9F99-2C19A6270D49}">
      <dgm:prSet/>
      <dgm:spPr/>
      <dgm:t>
        <a:bodyPr/>
        <a:lstStyle/>
        <a:p>
          <a:endParaRPr lang="en-US"/>
        </a:p>
      </dgm:t>
    </dgm:pt>
    <dgm:pt modelId="{B5CD3F89-39B2-4C31-868C-CC5656B67F00}" type="sibTrans" cxnId="{3327ABE8-A5A4-49F4-9F99-2C19A6270D49}">
      <dgm:prSet/>
      <dgm:spPr/>
      <dgm:t>
        <a:bodyPr/>
        <a:lstStyle/>
        <a:p>
          <a:endParaRPr lang="en-US"/>
        </a:p>
      </dgm:t>
    </dgm:pt>
    <dgm:pt modelId="{913A80D3-73B5-4D7F-8D4B-710E0359D1E2}">
      <dgm:prSet/>
      <dgm:spPr/>
      <dgm:t>
        <a:bodyPr/>
        <a:lstStyle/>
        <a:p>
          <a:r>
            <a:rPr lang="en-US" b="1"/>
            <a:t>Communication, Visibility &amp; Learning Dissemination</a:t>
          </a:r>
          <a:endParaRPr lang="en-US"/>
        </a:p>
      </dgm:t>
    </dgm:pt>
    <dgm:pt modelId="{E3AE4F0A-C60A-4FC3-955D-F4CDA57D2C5F}" type="parTrans" cxnId="{126C5A25-9E1F-4073-8C6F-9BC0BAF8D6D0}">
      <dgm:prSet/>
      <dgm:spPr/>
      <dgm:t>
        <a:bodyPr/>
        <a:lstStyle/>
        <a:p>
          <a:endParaRPr lang="en-US"/>
        </a:p>
      </dgm:t>
    </dgm:pt>
    <dgm:pt modelId="{F9B27F2A-1AA8-414D-A615-2C6E5C8D3F57}" type="sibTrans" cxnId="{126C5A25-9E1F-4073-8C6F-9BC0BAF8D6D0}">
      <dgm:prSet/>
      <dgm:spPr/>
      <dgm:t>
        <a:bodyPr/>
        <a:lstStyle/>
        <a:p>
          <a:endParaRPr lang="en-US"/>
        </a:p>
      </dgm:t>
    </dgm:pt>
    <dgm:pt modelId="{20AC7927-757F-4ABC-9D49-CA6EF32D4BA8}">
      <dgm:prSet custT="1"/>
      <dgm:spPr/>
      <dgm:t>
        <a:bodyPr/>
        <a:lstStyle/>
        <a:p>
          <a:r>
            <a:rPr lang="en-US" sz="1600" dirty="0"/>
            <a:t>Communication and Visibility Orientation Workshop</a:t>
          </a:r>
        </a:p>
      </dgm:t>
    </dgm:pt>
    <dgm:pt modelId="{C31C119C-575D-4744-883D-B82BA755009F}" type="parTrans" cxnId="{046242DD-8FF3-43D9-8EA6-FB58F3A12E40}">
      <dgm:prSet/>
      <dgm:spPr/>
      <dgm:t>
        <a:bodyPr/>
        <a:lstStyle/>
        <a:p>
          <a:endParaRPr lang="en-US"/>
        </a:p>
      </dgm:t>
    </dgm:pt>
    <dgm:pt modelId="{4CAAB1CA-B996-4A97-9EF4-C89827492203}" type="sibTrans" cxnId="{046242DD-8FF3-43D9-8EA6-FB58F3A12E40}">
      <dgm:prSet/>
      <dgm:spPr/>
      <dgm:t>
        <a:bodyPr/>
        <a:lstStyle/>
        <a:p>
          <a:endParaRPr lang="en-US"/>
        </a:p>
      </dgm:t>
    </dgm:pt>
    <dgm:pt modelId="{5DD113A1-9501-408B-B8B8-8AC704200515}">
      <dgm:prSet custT="1"/>
      <dgm:spPr/>
      <dgm:t>
        <a:bodyPr/>
        <a:lstStyle/>
        <a:p>
          <a:r>
            <a:rPr lang="en-US" sz="1600" dirty="0"/>
            <a:t>Project Learning &amp; Dissemination Event</a:t>
          </a:r>
        </a:p>
      </dgm:t>
    </dgm:pt>
    <dgm:pt modelId="{EF68EB2A-9DBB-4B0E-8592-A46758FC16C2}" type="parTrans" cxnId="{727FD325-94C6-4959-AFE9-BF61C480B1E1}">
      <dgm:prSet/>
      <dgm:spPr/>
      <dgm:t>
        <a:bodyPr/>
        <a:lstStyle/>
        <a:p>
          <a:endParaRPr lang="en-US"/>
        </a:p>
      </dgm:t>
    </dgm:pt>
    <dgm:pt modelId="{D31FB65D-BF08-484B-8283-15D83E8F5907}" type="sibTrans" cxnId="{727FD325-94C6-4959-AFE9-BF61C480B1E1}">
      <dgm:prSet/>
      <dgm:spPr/>
      <dgm:t>
        <a:bodyPr/>
        <a:lstStyle/>
        <a:p>
          <a:endParaRPr lang="en-US"/>
        </a:p>
      </dgm:t>
    </dgm:pt>
    <dgm:pt modelId="{B5B23611-7CC9-4971-A92C-1E63870C1057}">
      <dgm:prSet custT="1"/>
      <dgm:spPr/>
      <dgm:t>
        <a:bodyPr/>
        <a:lstStyle/>
        <a:p>
          <a:r>
            <a:rPr lang="en-US" sz="1600" dirty="0"/>
            <a:t>Production of communication and visibility materials (banners, standees, backdrops, project briefs, case studies, promotional items, etc.). </a:t>
          </a:r>
        </a:p>
      </dgm:t>
    </dgm:pt>
    <dgm:pt modelId="{B26C6775-BE6B-4C60-BA12-A9B5DFBA6E1A}" type="parTrans" cxnId="{078FC79C-3591-4351-95FD-FB034D00A5E2}">
      <dgm:prSet/>
      <dgm:spPr/>
      <dgm:t>
        <a:bodyPr/>
        <a:lstStyle/>
        <a:p>
          <a:endParaRPr lang="en-US"/>
        </a:p>
      </dgm:t>
    </dgm:pt>
    <dgm:pt modelId="{69DBBA69-2DD5-4779-BCF3-2E1EDFFD57D7}" type="sibTrans" cxnId="{078FC79C-3591-4351-95FD-FB034D00A5E2}">
      <dgm:prSet/>
      <dgm:spPr/>
      <dgm:t>
        <a:bodyPr/>
        <a:lstStyle/>
        <a:p>
          <a:endParaRPr lang="en-US"/>
        </a:p>
      </dgm:t>
    </dgm:pt>
    <dgm:pt modelId="{50B2DD03-6160-4352-9E04-43CFF0979CBB}">
      <dgm:prSet/>
      <dgm:spPr/>
      <dgm:t>
        <a:bodyPr/>
        <a:lstStyle/>
        <a:p>
          <a:r>
            <a:rPr lang="en-US" b="1"/>
            <a:t>Stakeholder Engagement &amp; Knowledge Sharing</a:t>
          </a:r>
          <a:endParaRPr lang="en-US"/>
        </a:p>
      </dgm:t>
    </dgm:pt>
    <dgm:pt modelId="{931737B4-F4D2-4ABA-9C26-8A4D39D61197}" type="parTrans" cxnId="{4254BE4F-24F8-494D-A791-C07E4DA675EB}">
      <dgm:prSet/>
      <dgm:spPr/>
      <dgm:t>
        <a:bodyPr/>
        <a:lstStyle/>
        <a:p>
          <a:endParaRPr lang="en-US"/>
        </a:p>
      </dgm:t>
    </dgm:pt>
    <dgm:pt modelId="{257FA3A7-4FFB-43F0-8537-7C61A12B154B}" type="sibTrans" cxnId="{4254BE4F-24F8-494D-A791-C07E4DA675EB}">
      <dgm:prSet/>
      <dgm:spPr/>
      <dgm:t>
        <a:bodyPr/>
        <a:lstStyle/>
        <a:p>
          <a:endParaRPr lang="en-US"/>
        </a:p>
      </dgm:t>
    </dgm:pt>
    <dgm:pt modelId="{581C6166-3133-4884-8D96-D998FEC54360}">
      <dgm:prSet custT="1"/>
      <dgm:spPr/>
      <dgm:t>
        <a:bodyPr/>
        <a:lstStyle/>
        <a:p>
          <a:r>
            <a:rPr lang="en-US" sz="1600" dirty="0"/>
            <a:t>Facilitate 4–5 stakeholder consultation meetings in Cox’s Bazar</a:t>
          </a:r>
        </a:p>
      </dgm:t>
    </dgm:pt>
    <dgm:pt modelId="{C9CD8C0A-6060-4E67-A8DC-F34D4CB621BE}" type="parTrans" cxnId="{E66AD9C8-4603-4EBB-8335-DF43DC3EF2D9}">
      <dgm:prSet/>
      <dgm:spPr/>
      <dgm:t>
        <a:bodyPr/>
        <a:lstStyle/>
        <a:p>
          <a:endParaRPr lang="en-US"/>
        </a:p>
      </dgm:t>
    </dgm:pt>
    <dgm:pt modelId="{BC9647D5-91CE-4F60-BC66-AE1993F3128E}" type="sibTrans" cxnId="{E66AD9C8-4603-4EBB-8335-DF43DC3EF2D9}">
      <dgm:prSet/>
      <dgm:spPr/>
      <dgm:t>
        <a:bodyPr/>
        <a:lstStyle/>
        <a:p>
          <a:endParaRPr lang="en-US"/>
        </a:p>
      </dgm:t>
    </dgm:pt>
    <dgm:pt modelId="{09956729-FA7A-4466-85B8-A85D46959769}">
      <dgm:prSet custT="1"/>
      <dgm:spPr/>
      <dgm:t>
        <a:bodyPr/>
        <a:lstStyle/>
        <a:p>
          <a:r>
            <a:rPr lang="en-US" sz="1600" dirty="0"/>
            <a:t>Engage government, private sector, humanitarian partners, and technical working groups</a:t>
          </a:r>
        </a:p>
      </dgm:t>
    </dgm:pt>
    <dgm:pt modelId="{9D12B25B-F5ED-4173-8220-AA2915CA1BA0}" type="parTrans" cxnId="{1E8105ED-E053-4331-91E3-CB5412C7B059}">
      <dgm:prSet/>
      <dgm:spPr/>
      <dgm:t>
        <a:bodyPr/>
        <a:lstStyle/>
        <a:p>
          <a:endParaRPr lang="en-US"/>
        </a:p>
      </dgm:t>
    </dgm:pt>
    <dgm:pt modelId="{620F4B4F-BF88-4A3B-947A-3AF575601C96}" type="sibTrans" cxnId="{1E8105ED-E053-4331-91E3-CB5412C7B059}">
      <dgm:prSet/>
      <dgm:spPr/>
      <dgm:t>
        <a:bodyPr/>
        <a:lstStyle/>
        <a:p>
          <a:endParaRPr lang="en-US"/>
        </a:p>
      </dgm:t>
    </dgm:pt>
    <dgm:pt modelId="{CA1C9227-45DE-47B4-8F08-F9C5775B9EB4}">
      <dgm:prSet custT="1"/>
      <dgm:spPr/>
      <dgm:t>
        <a:bodyPr/>
        <a:lstStyle/>
        <a:p>
          <a:r>
            <a:rPr lang="en-US" sz="1600" dirty="0"/>
            <a:t>Document and disseminate key recommendations. </a:t>
          </a:r>
        </a:p>
      </dgm:t>
    </dgm:pt>
    <dgm:pt modelId="{76D9581E-C6F9-4FB9-B4D3-6E513721FFF7}" type="parTrans" cxnId="{BA7BA5FD-B476-4725-8D76-1249900C7164}">
      <dgm:prSet/>
      <dgm:spPr/>
      <dgm:t>
        <a:bodyPr/>
        <a:lstStyle/>
        <a:p>
          <a:endParaRPr lang="en-US"/>
        </a:p>
      </dgm:t>
    </dgm:pt>
    <dgm:pt modelId="{E608F2FD-E72F-4C0D-AC9C-D65CFDFE7BC0}" type="sibTrans" cxnId="{BA7BA5FD-B476-4725-8D76-1249900C7164}">
      <dgm:prSet/>
      <dgm:spPr/>
      <dgm:t>
        <a:bodyPr/>
        <a:lstStyle/>
        <a:p>
          <a:endParaRPr lang="en-US"/>
        </a:p>
      </dgm:t>
    </dgm:pt>
    <dgm:pt modelId="{F91D6E71-9272-48B3-BC79-50917072E7D9}">
      <dgm:prSet/>
      <dgm:spPr/>
      <dgm:t>
        <a:bodyPr/>
        <a:lstStyle/>
        <a:p>
          <a:r>
            <a:rPr lang="en-US" b="1"/>
            <a:t>DDA Passporting &amp; Policy Documentation</a:t>
          </a:r>
          <a:endParaRPr lang="en-US"/>
        </a:p>
      </dgm:t>
    </dgm:pt>
    <dgm:pt modelId="{10F9D2FD-189D-464B-B7DE-431DEDB183CA}" type="parTrans" cxnId="{B2571321-425B-4ECB-888B-D6BADA190981}">
      <dgm:prSet/>
      <dgm:spPr/>
      <dgm:t>
        <a:bodyPr/>
        <a:lstStyle/>
        <a:p>
          <a:endParaRPr lang="en-US"/>
        </a:p>
      </dgm:t>
    </dgm:pt>
    <dgm:pt modelId="{280087B9-980C-4D23-BFE6-EB1C6CFAFF4E}" type="sibTrans" cxnId="{B2571321-425B-4ECB-888B-D6BADA190981}">
      <dgm:prSet/>
      <dgm:spPr/>
      <dgm:t>
        <a:bodyPr/>
        <a:lstStyle/>
        <a:p>
          <a:endParaRPr lang="en-US"/>
        </a:p>
      </dgm:t>
    </dgm:pt>
    <dgm:pt modelId="{8AE11652-C165-4B7B-896D-7A275EB9CA35}">
      <dgm:prSet/>
      <dgm:spPr/>
      <dgm:t>
        <a:bodyPr/>
        <a:lstStyle/>
        <a:p>
          <a:r>
            <a:rPr lang="en-US" dirty="0"/>
            <a:t>Comparative review of due diligence approaches used by OCHA, CARE, Start Bangladesh Hub, and other donors</a:t>
          </a:r>
        </a:p>
      </dgm:t>
    </dgm:pt>
    <dgm:pt modelId="{C007F7C8-B0D7-4FFF-92A0-D8A4A3456452}" type="parTrans" cxnId="{37A89AFF-9BC2-4BBB-AC07-20B9240D7060}">
      <dgm:prSet/>
      <dgm:spPr/>
      <dgm:t>
        <a:bodyPr/>
        <a:lstStyle/>
        <a:p>
          <a:endParaRPr lang="en-US"/>
        </a:p>
      </dgm:t>
    </dgm:pt>
    <dgm:pt modelId="{9ED54863-F3C7-4913-908A-D94DFEC4DEFF}" type="sibTrans" cxnId="{37A89AFF-9BC2-4BBB-AC07-20B9240D7060}">
      <dgm:prSet/>
      <dgm:spPr/>
      <dgm:t>
        <a:bodyPr/>
        <a:lstStyle/>
        <a:p>
          <a:endParaRPr lang="en-US"/>
        </a:p>
      </dgm:t>
    </dgm:pt>
    <dgm:pt modelId="{0A9BA2ED-A49E-4F97-A2C2-FBE782ADF4E4}">
      <dgm:prSet/>
      <dgm:spPr/>
      <dgm:t>
        <a:bodyPr/>
        <a:lstStyle/>
        <a:p>
          <a:r>
            <a:rPr lang="en-US"/>
            <a:t>Develop a policy brief and facilitate validation discussions.</a:t>
          </a:r>
        </a:p>
      </dgm:t>
    </dgm:pt>
    <dgm:pt modelId="{BE0664B6-84CF-4BFF-A423-724A9ECBCFAA}" type="parTrans" cxnId="{732D2137-8BA1-43BB-9758-CEF980BBD1F4}">
      <dgm:prSet/>
      <dgm:spPr/>
      <dgm:t>
        <a:bodyPr/>
        <a:lstStyle/>
        <a:p>
          <a:endParaRPr lang="en-US"/>
        </a:p>
      </dgm:t>
    </dgm:pt>
    <dgm:pt modelId="{75DCFAB3-3140-433C-ADAF-7BBD9BB71BAE}" type="sibTrans" cxnId="{732D2137-8BA1-43BB-9758-CEF980BBD1F4}">
      <dgm:prSet/>
      <dgm:spPr/>
      <dgm:t>
        <a:bodyPr/>
        <a:lstStyle/>
        <a:p>
          <a:endParaRPr lang="en-US"/>
        </a:p>
      </dgm:t>
    </dgm:pt>
    <dgm:pt modelId="{4337AADB-8B31-4FBF-8B7A-59A14C87B47B}" type="pres">
      <dgm:prSet presAssocID="{ED2E654D-AF02-4501-AA98-DAFD09131E8F}" presName="Name0" presStyleCnt="0">
        <dgm:presLayoutVars>
          <dgm:dir/>
          <dgm:animLvl val="lvl"/>
          <dgm:resizeHandles val="exact"/>
        </dgm:presLayoutVars>
      </dgm:prSet>
      <dgm:spPr/>
    </dgm:pt>
    <dgm:pt modelId="{7744541B-5025-4E05-8C23-4B602852BFD2}" type="pres">
      <dgm:prSet presAssocID="{5A2F070E-70E1-41B7-A3CE-65D01AD31583}" presName="linNode" presStyleCnt="0"/>
      <dgm:spPr/>
    </dgm:pt>
    <dgm:pt modelId="{B3F903FB-77DE-4D8B-9F55-0BBB2FD3230D}" type="pres">
      <dgm:prSet presAssocID="{5A2F070E-70E1-41B7-A3CE-65D01AD31583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288CFF44-E52B-4429-8747-1B795FDC2FDA}" type="pres">
      <dgm:prSet presAssocID="{5A2F070E-70E1-41B7-A3CE-65D01AD31583}" presName="descendantText" presStyleLbl="alignAccFollowNode1" presStyleIdx="0" presStyleCnt="4">
        <dgm:presLayoutVars>
          <dgm:bulletEnabled val="1"/>
        </dgm:presLayoutVars>
      </dgm:prSet>
      <dgm:spPr/>
    </dgm:pt>
    <dgm:pt modelId="{379AA721-96FE-45F2-9F9F-25987D79E368}" type="pres">
      <dgm:prSet presAssocID="{2B541505-2C50-413F-8237-47FA5B7A506F}" presName="sp" presStyleCnt="0"/>
      <dgm:spPr/>
    </dgm:pt>
    <dgm:pt modelId="{ECF11200-4E6D-4DA1-A2A5-F2645104A297}" type="pres">
      <dgm:prSet presAssocID="{913A80D3-73B5-4D7F-8D4B-710E0359D1E2}" presName="linNode" presStyleCnt="0"/>
      <dgm:spPr/>
    </dgm:pt>
    <dgm:pt modelId="{A2698EC2-C5B0-469D-9998-0A73D946FC90}" type="pres">
      <dgm:prSet presAssocID="{913A80D3-73B5-4D7F-8D4B-710E0359D1E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501C504F-9ED0-4CEB-A716-7FC13618612A}" type="pres">
      <dgm:prSet presAssocID="{913A80D3-73B5-4D7F-8D4B-710E0359D1E2}" presName="descendantText" presStyleLbl="alignAccFollowNode1" presStyleIdx="1" presStyleCnt="4">
        <dgm:presLayoutVars>
          <dgm:bulletEnabled val="1"/>
        </dgm:presLayoutVars>
      </dgm:prSet>
      <dgm:spPr/>
    </dgm:pt>
    <dgm:pt modelId="{A67D51A5-0323-4F5A-ADD3-FE68D4D83B64}" type="pres">
      <dgm:prSet presAssocID="{F9B27F2A-1AA8-414D-A615-2C6E5C8D3F57}" presName="sp" presStyleCnt="0"/>
      <dgm:spPr/>
    </dgm:pt>
    <dgm:pt modelId="{94D12F44-93CC-46DF-A02E-3D3859A50839}" type="pres">
      <dgm:prSet presAssocID="{50B2DD03-6160-4352-9E04-43CFF0979CBB}" presName="linNode" presStyleCnt="0"/>
      <dgm:spPr/>
    </dgm:pt>
    <dgm:pt modelId="{BF69C69A-78B4-4B89-A435-FB71738B7382}" type="pres">
      <dgm:prSet presAssocID="{50B2DD03-6160-4352-9E04-43CFF0979CBB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E6863A4A-0F28-488A-A8CB-498A297DD11A}" type="pres">
      <dgm:prSet presAssocID="{50B2DD03-6160-4352-9E04-43CFF0979CBB}" presName="descendantText" presStyleLbl="alignAccFollowNode1" presStyleIdx="2" presStyleCnt="4">
        <dgm:presLayoutVars>
          <dgm:bulletEnabled val="1"/>
        </dgm:presLayoutVars>
      </dgm:prSet>
      <dgm:spPr/>
    </dgm:pt>
    <dgm:pt modelId="{86001953-095B-4CD8-A4EE-0770CEA663AE}" type="pres">
      <dgm:prSet presAssocID="{257FA3A7-4FFB-43F0-8537-7C61A12B154B}" presName="sp" presStyleCnt="0"/>
      <dgm:spPr/>
    </dgm:pt>
    <dgm:pt modelId="{E6DDD6F0-2F83-4367-9AEC-D5BFF2E41026}" type="pres">
      <dgm:prSet presAssocID="{F91D6E71-9272-48B3-BC79-50917072E7D9}" presName="linNode" presStyleCnt="0"/>
      <dgm:spPr/>
    </dgm:pt>
    <dgm:pt modelId="{54DF238B-9CFF-44EB-9A2E-62AAD54301DB}" type="pres">
      <dgm:prSet presAssocID="{F91D6E71-9272-48B3-BC79-50917072E7D9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D6B9F184-A30F-4E8E-B5FC-A6868C994D51}" type="pres">
      <dgm:prSet presAssocID="{F91D6E71-9272-48B3-BC79-50917072E7D9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45DFE01-6880-4519-B037-B28E5EA44C6D}" type="presOf" srcId="{50B2DD03-6160-4352-9E04-43CFF0979CBB}" destId="{BF69C69A-78B4-4B89-A435-FB71738B7382}" srcOrd="0" destOrd="0" presId="urn:microsoft.com/office/officeart/2005/8/layout/vList5"/>
    <dgm:cxn modelId="{76D4FA03-9F89-45A5-8FFB-3EAFFF24A660}" type="presOf" srcId="{ED2E654D-AF02-4501-AA98-DAFD09131E8F}" destId="{4337AADB-8B31-4FBF-8B7A-59A14C87B47B}" srcOrd="0" destOrd="0" presId="urn:microsoft.com/office/officeart/2005/8/layout/vList5"/>
    <dgm:cxn modelId="{E012E510-6F01-4E3F-A3E7-3B033E278F2C}" type="presOf" srcId="{8AE11652-C165-4B7B-896D-7A275EB9CA35}" destId="{D6B9F184-A30F-4E8E-B5FC-A6868C994D51}" srcOrd="0" destOrd="0" presId="urn:microsoft.com/office/officeart/2005/8/layout/vList5"/>
    <dgm:cxn modelId="{DC997B1B-FB54-4DCF-8941-C63578958AAE}" type="presOf" srcId="{9EDB8CF9-C78D-44D5-A4FC-8A0C746E01EA}" destId="{288CFF44-E52B-4429-8747-1B795FDC2FDA}" srcOrd="0" destOrd="1" presId="urn:microsoft.com/office/officeart/2005/8/layout/vList5"/>
    <dgm:cxn modelId="{B2571321-425B-4ECB-888B-D6BADA190981}" srcId="{ED2E654D-AF02-4501-AA98-DAFD09131E8F}" destId="{F91D6E71-9272-48B3-BC79-50917072E7D9}" srcOrd="3" destOrd="0" parTransId="{10F9D2FD-189D-464B-B7DE-431DEDB183CA}" sibTransId="{280087B9-980C-4D23-BFE6-EB1C6CFAFF4E}"/>
    <dgm:cxn modelId="{126C5A25-9E1F-4073-8C6F-9BC0BAF8D6D0}" srcId="{ED2E654D-AF02-4501-AA98-DAFD09131E8F}" destId="{913A80D3-73B5-4D7F-8D4B-710E0359D1E2}" srcOrd="1" destOrd="0" parTransId="{E3AE4F0A-C60A-4FC3-955D-F4CDA57D2C5F}" sibTransId="{F9B27F2A-1AA8-414D-A615-2C6E5C8D3F57}"/>
    <dgm:cxn modelId="{727FD325-94C6-4959-AFE9-BF61C480B1E1}" srcId="{913A80D3-73B5-4D7F-8D4B-710E0359D1E2}" destId="{5DD113A1-9501-408B-B8B8-8AC704200515}" srcOrd="1" destOrd="0" parTransId="{EF68EB2A-9DBB-4B0E-8592-A46758FC16C2}" sibTransId="{D31FB65D-BF08-484B-8283-15D83E8F5907}"/>
    <dgm:cxn modelId="{732D2137-8BA1-43BB-9758-CEF980BBD1F4}" srcId="{F91D6E71-9272-48B3-BC79-50917072E7D9}" destId="{0A9BA2ED-A49E-4F97-A2C2-FBE782ADF4E4}" srcOrd="1" destOrd="0" parTransId="{BE0664B6-84CF-4BFF-A423-724A9ECBCFAA}" sibTransId="{75DCFAB3-3140-433C-ADAF-7BBD9BB71BAE}"/>
    <dgm:cxn modelId="{428EFA43-3A7B-4998-9998-640798621479}" type="presOf" srcId="{5A2F070E-70E1-41B7-A3CE-65D01AD31583}" destId="{B3F903FB-77DE-4D8B-9F55-0BBB2FD3230D}" srcOrd="0" destOrd="0" presId="urn:microsoft.com/office/officeart/2005/8/layout/vList5"/>
    <dgm:cxn modelId="{41E7FF63-04A7-4B01-A17B-CD7DB195B27C}" type="presOf" srcId="{913A80D3-73B5-4D7F-8D4B-710E0359D1E2}" destId="{A2698EC2-C5B0-469D-9998-0A73D946FC90}" srcOrd="0" destOrd="0" presId="urn:microsoft.com/office/officeart/2005/8/layout/vList5"/>
    <dgm:cxn modelId="{4254BE4F-24F8-494D-A791-C07E4DA675EB}" srcId="{ED2E654D-AF02-4501-AA98-DAFD09131E8F}" destId="{50B2DD03-6160-4352-9E04-43CFF0979CBB}" srcOrd="2" destOrd="0" parTransId="{931737B4-F4D2-4ABA-9C26-8A4D39D61197}" sibTransId="{257FA3A7-4FFB-43F0-8537-7C61A12B154B}"/>
    <dgm:cxn modelId="{B55C5F53-B83F-4164-9F1D-047DA0FB6C47}" type="presOf" srcId="{5DD113A1-9501-408B-B8B8-8AC704200515}" destId="{501C504F-9ED0-4CEB-A716-7FC13618612A}" srcOrd="0" destOrd="1" presId="urn:microsoft.com/office/officeart/2005/8/layout/vList5"/>
    <dgm:cxn modelId="{75535574-1A59-4648-9B4D-9E7E79849320}" srcId="{5A2F070E-70E1-41B7-A3CE-65D01AD31583}" destId="{9EDB8CF9-C78D-44D5-A4FC-8A0C746E01EA}" srcOrd="1" destOrd="0" parTransId="{EF430149-66CB-47C0-B2F6-B69A8B3112A7}" sibTransId="{0205EE26-7037-4C6B-B98B-8A5022276AC0}"/>
    <dgm:cxn modelId="{B7198976-8AB7-464C-90BE-47E676553AD2}" type="presOf" srcId="{895025C6-358C-4E25-8B4A-6888A2B018C7}" destId="{288CFF44-E52B-4429-8747-1B795FDC2FDA}" srcOrd="0" destOrd="3" presId="urn:microsoft.com/office/officeart/2005/8/layout/vList5"/>
    <dgm:cxn modelId="{E8244F59-DAA9-4905-B932-330FDC92B06B}" type="presOf" srcId="{CA1C9227-45DE-47B4-8F08-F9C5775B9EB4}" destId="{E6863A4A-0F28-488A-A8CB-498A297DD11A}" srcOrd="0" destOrd="2" presId="urn:microsoft.com/office/officeart/2005/8/layout/vList5"/>
    <dgm:cxn modelId="{3EBDA98A-AEAF-4583-8A65-F4C8E256A4F0}" srcId="{5A2F070E-70E1-41B7-A3CE-65D01AD31583}" destId="{6C99ECF2-1FA9-43A5-A406-13FE22DA9391}" srcOrd="0" destOrd="0" parTransId="{7528A7B7-F111-426E-A579-2E4418A54114}" sibTransId="{CD916184-A5F8-4BCB-B4A7-E29060C645E6}"/>
    <dgm:cxn modelId="{2330E38B-DA9C-424A-8D0E-4AD652DE7295}" type="presOf" srcId="{09956729-FA7A-4466-85B8-A85D46959769}" destId="{E6863A4A-0F28-488A-A8CB-498A297DD11A}" srcOrd="0" destOrd="1" presId="urn:microsoft.com/office/officeart/2005/8/layout/vList5"/>
    <dgm:cxn modelId="{B114E496-3794-41D1-B1E0-B9457A991EAF}" srcId="{5A2F070E-70E1-41B7-A3CE-65D01AD31583}" destId="{B0A8B05E-D92C-4055-9034-887E940B0D95}" srcOrd="2" destOrd="0" parTransId="{6D0C4AAF-D355-4492-ABD0-56B8AD76E386}" sibTransId="{E6EC113A-FCDE-48B9-869D-AB9F24FE2336}"/>
    <dgm:cxn modelId="{39178898-0EF7-4C8F-815F-193E14BFF7A6}" type="presOf" srcId="{B0A8B05E-D92C-4055-9034-887E940B0D95}" destId="{288CFF44-E52B-4429-8747-1B795FDC2FDA}" srcOrd="0" destOrd="2" presId="urn:microsoft.com/office/officeart/2005/8/layout/vList5"/>
    <dgm:cxn modelId="{078FC79C-3591-4351-95FD-FB034D00A5E2}" srcId="{913A80D3-73B5-4D7F-8D4B-710E0359D1E2}" destId="{B5B23611-7CC9-4971-A92C-1E63870C1057}" srcOrd="2" destOrd="0" parTransId="{B26C6775-BE6B-4C60-BA12-A9B5DFBA6E1A}" sibTransId="{69DBBA69-2DD5-4779-BCF3-2E1EDFFD57D7}"/>
    <dgm:cxn modelId="{3EA7F29C-5BAB-40C1-B6AD-D7CCD06BF06C}" type="presOf" srcId="{6C99ECF2-1FA9-43A5-A406-13FE22DA9391}" destId="{288CFF44-E52B-4429-8747-1B795FDC2FDA}" srcOrd="0" destOrd="0" presId="urn:microsoft.com/office/officeart/2005/8/layout/vList5"/>
    <dgm:cxn modelId="{2E8E43A1-A242-4979-A7DC-89C6C8D9B73C}" type="presOf" srcId="{B5B23611-7CC9-4971-A92C-1E63870C1057}" destId="{501C504F-9ED0-4CEB-A716-7FC13618612A}" srcOrd="0" destOrd="2" presId="urn:microsoft.com/office/officeart/2005/8/layout/vList5"/>
    <dgm:cxn modelId="{C28EFCC3-8904-4F52-8900-43604AB76D33}" type="presOf" srcId="{20AC7927-757F-4ABC-9D49-CA6EF32D4BA8}" destId="{501C504F-9ED0-4CEB-A716-7FC13618612A}" srcOrd="0" destOrd="0" presId="urn:microsoft.com/office/officeart/2005/8/layout/vList5"/>
    <dgm:cxn modelId="{E66AD9C8-4603-4EBB-8335-DF43DC3EF2D9}" srcId="{50B2DD03-6160-4352-9E04-43CFF0979CBB}" destId="{581C6166-3133-4884-8D96-D998FEC54360}" srcOrd="0" destOrd="0" parTransId="{C9CD8C0A-6060-4E67-A8DC-F34D4CB621BE}" sibTransId="{BC9647D5-91CE-4F60-BC66-AE1993F3128E}"/>
    <dgm:cxn modelId="{AA2151C9-291D-4ABB-B9E3-908655FFA33C}" srcId="{ED2E654D-AF02-4501-AA98-DAFD09131E8F}" destId="{5A2F070E-70E1-41B7-A3CE-65D01AD31583}" srcOrd="0" destOrd="0" parTransId="{797C8097-293D-48EE-B868-1F340A8F572F}" sibTransId="{2B541505-2C50-413F-8237-47FA5B7A506F}"/>
    <dgm:cxn modelId="{B39095DC-D0AA-4934-9C14-27766624D5FB}" type="presOf" srcId="{0A9BA2ED-A49E-4F97-A2C2-FBE782ADF4E4}" destId="{D6B9F184-A30F-4E8E-B5FC-A6868C994D51}" srcOrd="0" destOrd="1" presId="urn:microsoft.com/office/officeart/2005/8/layout/vList5"/>
    <dgm:cxn modelId="{046242DD-8FF3-43D9-8EA6-FB58F3A12E40}" srcId="{913A80D3-73B5-4D7F-8D4B-710E0359D1E2}" destId="{20AC7927-757F-4ABC-9D49-CA6EF32D4BA8}" srcOrd="0" destOrd="0" parTransId="{C31C119C-575D-4744-883D-B82BA755009F}" sibTransId="{4CAAB1CA-B996-4A97-9EF4-C89827492203}"/>
    <dgm:cxn modelId="{92ABE7E5-CD91-4743-8FD7-1C07CEB0C4C8}" type="presOf" srcId="{F91D6E71-9272-48B3-BC79-50917072E7D9}" destId="{54DF238B-9CFF-44EB-9A2E-62AAD54301DB}" srcOrd="0" destOrd="0" presId="urn:microsoft.com/office/officeart/2005/8/layout/vList5"/>
    <dgm:cxn modelId="{3327ABE8-A5A4-49F4-9F99-2C19A6270D49}" srcId="{5A2F070E-70E1-41B7-A3CE-65D01AD31583}" destId="{895025C6-358C-4E25-8B4A-6888A2B018C7}" srcOrd="3" destOrd="0" parTransId="{6AAD0482-9D6D-48FA-A33D-FF2E9E565556}" sibTransId="{B5CD3F89-39B2-4C31-868C-CC5656B67F00}"/>
    <dgm:cxn modelId="{E26B96EB-E4E3-42CA-963D-4A4BC7D4A188}" type="presOf" srcId="{581C6166-3133-4884-8D96-D998FEC54360}" destId="{E6863A4A-0F28-488A-A8CB-498A297DD11A}" srcOrd="0" destOrd="0" presId="urn:microsoft.com/office/officeart/2005/8/layout/vList5"/>
    <dgm:cxn modelId="{1E8105ED-E053-4331-91E3-CB5412C7B059}" srcId="{50B2DD03-6160-4352-9E04-43CFF0979CBB}" destId="{09956729-FA7A-4466-85B8-A85D46959769}" srcOrd="1" destOrd="0" parTransId="{9D12B25B-F5ED-4173-8220-AA2915CA1BA0}" sibTransId="{620F4B4F-BF88-4A3B-947A-3AF575601C96}"/>
    <dgm:cxn modelId="{BA7BA5FD-B476-4725-8D76-1249900C7164}" srcId="{50B2DD03-6160-4352-9E04-43CFF0979CBB}" destId="{CA1C9227-45DE-47B4-8F08-F9C5775B9EB4}" srcOrd="2" destOrd="0" parTransId="{76D9581E-C6F9-4FB9-B4D3-6E513721FFF7}" sibTransId="{E608F2FD-E72F-4C0D-AC9C-D65CFDFE7BC0}"/>
    <dgm:cxn modelId="{37A89AFF-9BC2-4BBB-AC07-20B9240D7060}" srcId="{F91D6E71-9272-48B3-BC79-50917072E7D9}" destId="{8AE11652-C165-4B7B-896D-7A275EB9CA35}" srcOrd="0" destOrd="0" parTransId="{C007F7C8-B0D7-4FFF-92A0-D8A4A3456452}" sibTransId="{9ED54863-F3C7-4913-908A-D94DFEC4DEFF}"/>
    <dgm:cxn modelId="{6CCAAF37-C774-499D-9BFA-237A85301521}" type="presParOf" srcId="{4337AADB-8B31-4FBF-8B7A-59A14C87B47B}" destId="{7744541B-5025-4E05-8C23-4B602852BFD2}" srcOrd="0" destOrd="0" presId="urn:microsoft.com/office/officeart/2005/8/layout/vList5"/>
    <dgm:cxn modelId="{7F77C85B-69EA-4C2B-8E9F-ECDDD5413EE9}" type="presParOf" srcId="{7744541B-5025-4E05-8C23-4B602852BFD2}" destId="{B3F903FB-77DE-4D8B-9F55-0BBB2FD3230D}" srcOrd="0" destOrd="0" presId="urn:microsoft.com/office/officeart/2005/8/layout/vList5"/>
    <dgm:cxn modelId="{9BE5BFE9-72F5-4DF7-BED2-DF7827F24C3A}" type="presParOf" srcId="{7744541B-5025-4E05-8C23-4B602852BFD2}" destId="{288CFF44-E52B-4429-8747-1B795FDC2FDA}" srcOrd="1" destOrd="0" presId="urn:microsoft.com/office/officeart/2005/8/layout/vList5"/>
    <dgm:cxn modelId="{CF015DFB-004F-441E-85B5-6F969199B0D5}" type="presParOf" srcId="{4337AADB-8B31-4FBF-8B7A-59A14C87B47B}" destId="{379AA721-96FE-45F2-9F9F-25987D79E368}" srcOrd="1" destOrd="0" presId="urn:microsoft.com/office/officeart/2005/8/layout/vList5"/>
    <dgm:cxn modelId="{0477F8B1-5E17-4E7A-97B4-C698BD556EB9}" type="presParOf" srcId="{4337AADB-8B31-4FBF-8B7A-59A14C87B47B}" destId="{ECF11200-4E6D-4DA1-A2A5-F2645104A297}" srcOrd="2" destOrd="0" presId="urn:microsoft.com/office/officeart/2005/8/layout/vList5"/>
    <dgm:cxn modelId="{F1C860B2-B276-4FD8-9BC0-A0D018A8EF05}" type="presParOf" srcId="{ECF11200-4E6D-4DA1-A2A5-F2645104A297}" destId="{A2698EC2-C5B0-469D-9998-0A73D946FC90}" srcOrd="0" destOrd="0" presId="urn:microsoft.com/office/officeart/2005/8/layout/vList5"/>
    <dgm:cxn modelId="{917A1DDE-5E6C-4EAB-A4C2-BEF99A54755D}" type="presParOf" srcId="{ECF11200-4E6D-4DA1-A2A5-F2645104A297}" destId="{501C504F-9ED0-4CEB-A716-7FC13618612A}" srcOrd="1" destOrd="0" presId="urn:microsoft.com/office/officeart/2005/8/layout/vList5"/>
    <dgm:cxn modelId="{E700B0A2-9B40-4C6C-9BC6-B64F8A0FB108}" type="presParOf" srcId="{4337AADB-8B31-4FBF-8B7A-59A14C87B47B}" destId="{A67D51A5-0323-4F5A-ADD3-FE68D4D83B64}" srcOrd="3" destOrd="0" presId="urn:microsoft.com/office/officeart/2005/8/layout/vList5"/>
    <dgm:cxn modelId="{5E862A23-2F99-475A-A7C3-F8C07697BDCB}" type="presParOf" srcId="{4337AADB-8B31-4FBF-8B7A-59A14C87B47B}" destId="{94D12F44-93CC-46DF-A02E-3D3859A50839}" srcOrd="4" destOrd="0" presId="urn:microsoft.com/office/officeart/2005/8/layout/vList5"/>
    <dgm:cxn modelId="{1A21812A-25A0-475D-A3F8-DB9C3702B390}" type="presParOf" srcId="{94D12F44-93CC-46DF-A02E-3D3859A50839}" destId="{BF69C69A-78B4-4B89-A435-FB71738B7382}" srcOrd="0" destOrd="0" presId="urn:microsoft.com/office/officeart/2005/8/layout/vList5"/>
    <dgm:cxn modelId="{167F69B0-87B8-40B3-A53A-7068EB7EB208}" type="presParOf" srcId="{94D12F44-93CC-46DF-A02E-3D3859A50839}" destId="{E6863A4A-0F28-488A-A8CB-498A297DD11A}" srcOrd="1" destOrd="0" presId="urn:microsoft.com/office/officeart/2005/8/layout/vList5"/>
    <dgm:cxn modelId="{32FE1136-B75A-4A20-9799-1806B4C26136}" type="presParOf" srcId="{4337AADB-8B31-4FBF-8B7A-59A14C87B47B}" destId="{86001953-095B-4CD8-A4EE-0770CEA663AE}" srcOrd="5" destOrd="0" presId="urn:microsoft.com/office/officeart/2005/8/layout/vList5"/>
    <dgm:cxn modelId="{7F600F52-BA95-4E4A-AD54-5272B3207A6F}" type="presParOf" srcId="{4337AADB-8B31-4FBF-8B7A-59A14C87B47B}" destId="{E6DDD6F0-2F83-4367-9AEC-D5BFF2E41026}" srcOrd="6" destOrd="0" presId="urn:microsoft.com/office/officeart/2005/8/layout/vList5"/>
    <dgm:cxn modelId="{329B8B6F-3C37-4071-BBDB-82CDE3158BE5}" type="presParOf" srcId="{E6DDD6F0-2F83-4367-9AEC-D5BFF2E41026}" destId="{54DF238B-9CFF-44EB-9A2E-62AAD54301DB}" srcOrd="0" destOrd="0" presId="urn:microsoft.com/office/officeart/2005/8/layout/vList5"/>
    <dgm:cxn modelId="{7C2755D0-CC2C-438F-BA08-0AC8ECAC969B}" type="presParOf" srcId="{E6DDD6F0-2F83-4367-9AEC-D5BFF2E41026}" destId="{D6B9F184-A30F-4E8E-B5FC-A6868C994D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8DBDBB-ADFD-4A4E-9844-4570E39F423C}" type="doc">
      <dgm:prSet loTypeId="urn:microsoft.com/office/officeart/2018/2/layout/IconLabelList" loCatId="icon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2124D169-77C0-457F-8E13-96E243BC7DB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/>
            <a:t>Inception Report and detailed workplan</a:t>
          </a:r>
        </a:p>
      </dgm:t>
    </dgm:pt>
    <dgm:pt modelId="{A18590F2-59DB-4E8F-B493-7EE42FC32D6B}" type="parTrans" cxnId="{4290E218-CFC9-4285-8DD0-105C3AFE7895}">
      <dgm:prSet/>
      <dgm:spPr/>
      <dgm:t>
        <a:bodyPr/>
        <a:lstStyle/>
        <a:p>
          <a:endParaRPr lang="en-US" sz="2400"/>
        </a:p>
      </dgm:t>
    </dgm:pt>
    <dgm:pt modelId="{913C344E-25B4-410C-B968-0452E662686F}" type="sibTrans" cxnId="{4290E218-CFC9-4285-8DD0-105C3AFE7895}">
      <dgm:prSet/>
      <dgm:spPr/>
      <dgm:t>
        <a:bodyPr/>
        <a:lstStyle/>
        <a:p>
          <a:endParaRPr lang="en-US" sz="2400"/>
        </a:p>
      </dgm:t>
    </dgm:pt>
    <dgm:pt modelId="{0560F1F3-637C-4027-A1B4-2D5F6B17046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dirty="0"/>
            <a:t>4 consortium workshops/events</a:t>
          </a:r>
        </a:p>
      </dgm:t>
    </dgm:pt>
    <dgm:pt modelId="{7C103E3A-828F-4F32-991C-AD1FDF29E73D}" type="parTrans" cxnId="{15D9DA4D-F94D-486B-BC87-6F13A55A07CB}">
      <dgm:prSet/>
      <dgm:spPr/>
      <dgm:t>
        <a:bodyPr/>
        <a:lstStyle/>
        <a:p>
          <a:endParaRPr lang="en-US" sz="2400"/>
        </a:p>
      </dgm:t>
    </dgm:pt>
    <dgm:pt modelId="{9DD5C735-623E-4E52-BCBE-090EA00BB065}" type="sibTrans" cxnId="{15D9DA4D-F94D-486B-BC87-6F13A55A07CB}">
      <dgm:prSet/>
      <dgm:spPr/>
      <dgm:t>
        <a:bodyPr/>
        <a:lstStyle/>
        <a:p>
          <a:endParaRPr lang="en-US" sz="2400"/>
        </a:p>
      </dgm:t>
    </dgm:pt>
    <dgm:pt modelId="{8C536A9C-73E2-4AF0-B61B-176591B6A1C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dirty="0"/>
            <a:t>4–5 stakeholder consultation meetings</a:t>
          </a:r>
        </a:p>
      </dgm:t>
    </dgm:pt>
    <dgm:pt modelId="{CD5DB403-2C85-4921-9CB7-7AE2C37056CB}" type="parTrans" cxnId="{C651467F-39D4-4D48-817E-2F24485CF659}">
      <dgm:prSet/>
      <dgm:spPr/>
      <dgm:t>
        <a:bodyPr/>
        <a:lstStyle/>
        <a:p>
          <a:endParaRPr lang="en-US" sz="2400"/>
        </a:p>
      </dgm:t>
    </dgm:pt>
    <dgm:pt modelId="{6D2ACFBB-154B-4D9E-A270-19AD5C692D56}" type="sibTrans" cxnId="{C651467F-39D4-4D48-817E-2F24485CF659}">
      <dgm:prSet/>
      <dgm:spPr/>
      <dgm:t>
        <a:bodyPr/>
        <a:lstStyle/>
        <a:p>
          <a:endParaRPr lang="en-US" sz="2400"/>
        </a:p>
      </dgm:t>
    </dgm:pt>
    <dgm:pt modelId="{16C8AA90-81E9-4758-8D2F-88CEE8514C9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dirty="0"/>
            <a:t>Visibility and communication materials package</a:t>
          </a:r>
        </a:p>
      </dgm:t>
    </dgm:pt>
    <dgm:pt modelId="{83765534-D25E-44F4-9849-690F7D68C4E8}" type="parTrans" cxnId="{4BD2F8A7-2B80-4188-A7B8-BB8DADBB8296}">
      <dgm:prSet/>
      <dgm:spPr/>
      <dgm:t>
        <a:bodyPr/>
        <a:lstStyle/>
        <a:p>
          <a:endParaRPr lang="en-US" sz="2400"/>
        </a:p>
      </dgm:t>
    </dgm:pt>
    <dgm:pt modelId="{38C88B93-3FD7-4BB6-A6A4-498244DA242B}" type="sibTrans" cxnId="{4BD2F8A7-2B80-4188-A7B8-BB8DADBB8296}">
      <dgm:prSet/>
      <dgm:spPr/>
      <dgm:t>
        <a:bodyPr/>
        <a:lstStyle/>
        <a:p>
          <a:endParaRPr lang="en-US" sz="2400"/>
        </a:p>
      </dgm:t>
    </dgm:pt>
    <dgm:pt modelId="{8BE02F9F-744A-4E1B-A0E9-AE5F285A1DA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dirty="0"/>
            <a:t>DDA Passporting Policy Brief</a:t>
          </a:r>
        </a:p>
      </dgm:t>
    </dgm:pt>
    <dgm:pt modelId="{D97AEE41-3999-429B-A4B8-131AFE93CA32}" type="parTrans" cxnId="{117DE2D2-8AC2-43CB-9940-4FA95E4CD364}">
      <dgm:prSet/>
      <dgm:spPr/>
      <dgm:t>
        <a:bodyPr/>
        <a:lstStyle/>
        <a:p>
          <a:endParaRPr lang="en-US" sz="2400"/>
        </a:p>
      </dgm:t>
    </dgm:pt>
    <dgm:pt modelId="{386C02E7-3E24-417E-B56C-46E1F957B902}" type="sibTrans" cxnId="{117DE2D2-8AC2-43CB-9940-4FA95E4CD364}">
      <dgm:prSet/>
      <dgm:spPr/>
      <dgm:t>
        <a:bodyPr/>
        <a:lstStyle/>
        <a:p>
          <a:endParaRPr lang="en-US" sz="2400"/>
        </a:p>
      </dgm:t>
    </dgm:pt>
    <dgm:pt modelId="{52DB9D7D-9419-49A5-A071-5661B83927E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dirty="0"/>
            <a:t>Final Assignment Completion Report.</a:t>
          </a:r>
        </a:p>
      </dgm:t>
    </dgm:pt>
    <dgm:pt modelId="{828DB966-A25E-48E8-8902-44210FBA38C3}" type="parTrans" cxnId="{A442DD92-9256-49BF-8401-933B07BE3A71}">
      <dgm:prSet/>
      <dgm:spPr/>
      <dgm:t>
        <a:bodyPr/>
        <a:lstStyle/>
        <a:p>
          <a:endParaRPr lang="en-US" sz="2400"/>
        </a:p>
      </dgm:t>
    </dgm:pt>
    <dgm:pt modelId="{C2271F96-D346-4570-BE25-B206624646E1}" type="sibTrans" cxnId="{A442DD92-9256-49BF-8401-933B07BE3A71}">
      <dgm:prSet/>
      <dgm:spPr/>
      <dgm:t>
        <a:bodyPr/>
        <a:lstStyle/>
        <a:p>
          <a:endParaRPr lang="en-US" sz="2400"/>
        </a:p>
      </dgm:t>
    </dgm:pt>
    <dgm:pt modelId="{4C969148-0710-4446-9281-9B86102C7DD3}" type="pres">
      <dgm:prSet presAssocID="{738DBDBB-ADFD-4A4E-9844-4570E39F423C}" presName="root" presStyleCnt="0">
        <dgm:presLayoutVars>
          <dgm:dir/>
          <dgm:resizeHandles val="exact"/>
        </dgm:presLayoutVars>
      </dgm:prSet>
      <dgm:spPr/>
    </dgm:pt>
    <dgm:pt modelId="{FFF17744-7008-4F98-A3B4-A5213E300D00}" type="pres">
      <dgm:prSet presAssocID="{2124D169-77C0-457F-8E13-96E243BC7DB5}" presName="compNode" presStyleCnt="0"/>
      <dgm:spPr/>
    </dgm:pt>
    <dgm:pt modelId="{1F239CFC-7D17-4B7A-95F6-BF546A1BB362}" type="pres">
      <dgm:prSet presAssocID="{2124D169-77C0-457F-8E13-96E243BC7DB5}" presName="iconRect" presStyleLbl="node1" presStyleIdx="0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1C941CB-0CEA-4D37-9251-108FD61455B2}" type="pres">
      <dgm:prSet presAssocID="{2124D169-77C0-457F-8E13-96E243BC7DB5}" presName="spaceRect" presStyleCnt="0"/>
      <dgm:spPr/>
    </dgm:pt>
    <dgm:pt modelId="{FAC12CBF-0E1E-42D2-9B37-5C322C9FEFD8}" type="pres">
      <dgm:prSet presAssocID="{2124D169-77C0-457F-8E13-96E243BC7DB5}" presName="textRect" presStyleLbl="revTx" presStyleIdx="0" presStyleCnt="6">
        <dgm:presLayoutVars>
          <dgm:chMax val="1"/>
          <dgm:chPref val="1"/>
        </dgm:presLayoutVars>
      </dgm:prSet>
      <dgm:spPr/>
    </dgm:pt>
    <dgm:pt modelId="{41D05014-746C-461B-BA03-E59DA8ADD958}" type="pres">
      <dgm:prSet presAssocID="{913C344E-25B4-410C-B968-0452E662686F}" presName="sibTrans" presStyleCnt="0"/>
      <dgm:spPr/>
    </dgm:pt>
    <dgm:pt modelId="{E325824F-97FB-47BF-9C55-6F55A6EB89E5}" type="pres">
      <dgm:prSet presAssocID="{0560F1F3-637C-4027-A1B4-2D5F6B17046F}" presName="compNode" presStyleCnt="0"/>
      <dgm:spPr/>
    </dgm:pt>
    <dgm:pt modelId="{E2FCDFAF-CA2E-4CD6-B513-E0CEB3977513}" type="pres">
      <dgm:prSet presAssocID="{0560F1F3-637C-4027-A1B4-2D5F6B17046F}" presName="iconRect" presStyleLbl="node1" presStyleIdx="1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031DCF35-82D8-4892-9635-E5286D64C26E}" type="pres">
      <dgm:prSet presAssocID="{0560F1F3-637C-4027-A1B4-2D5F6B17046F}" presName="spaceRect" presStyleCnt="0"/>
      <dgm:spPr/>
    </dgm:pt>
    <dgm:pt modelId="{EE6CA664-DE26-420E-A546-EA7E3F2EE9F2}" type="pres">
      <dgm:prSet presAssocID="{0560F1F3-637C-4027-A1B4-2D5F6B17046F}" presName="textRect" presStyleLbl="revTx" presStyleIdx="1" presStyleCnt="6">
        <dgm:presLayoutVars>
          <dgm:chMax val="1"/>
          <dgm:chPref val="1"/>
        </dgm:presLayoutVars>
      </dgm:prSet>
      <dgm:spPr/>
    </dgm:pt>
    <dgm:pt modelId="{C044CC37-17DD-44A6-867F-BE79E98245A0}" type="pres">
      <dgm:prSet presAssocID="{9DD5C735-623E-4E52-BCBE-090EA00BB065}" presName="sibTrans" presStyleCnt="0"/>
      <dgm:spPr/>
    </dgm:pt>
    <dgm:pt modelId="{81CBB784-A0E8-47C8-92EC-CE989CEC83DC}" type="pres">
      <dgm:prSet presAssocID="{8C536A9C-73E2-4AF0-B61B-176591B6A1C4}" presName="compNode" presStyleCnt="0"/>
      <dgm:spPr/>
    </dgm:pt>
    <dgm:pt modelId="{CABFD6C9-18E2-4D0A-AFE1-1D5F0FDFE979}" type="pres">
      <dgm:prSet presAssocID="{8C536A9C-73E2-4AF0-B61B-176591B6A1C4}" presName="iconRect" presStyleLbl="node1" presStyleIdx="2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D186B193-FDAC-4008-897A-DB11C4651CDA}" type="pres">
      <dgm:prSet presAssocID="{8C536A9C-73E2-4AF0-B61B-176591B6A1C4}" presName="spaceRect" presStyleCnt="0"/>
      <dgm:spPr/>
    </dgm:pt>
    <dgm:pt modelId="{EEEDC4EF-1032-48A0-AACF-EC9CE5AB0751}" type="pres">
      <dgm:prSet presAssocID="{8C536A9C-73E2-4AF0-B61B-176591B6A1C4}" presName="textRect" presStyleLbl="revTx" presStyleIdx="2" presStyleCnt="6">
        <dgm:presLayoutVars>
          <dgm:chMax val="1"/>
          <dgm:chPref val="1"/>
        </dgm:presLayoutVars>
      </dgm:prSet>
      <dgm:spPr/>
    </dgm:pt>
    <dgm:pt modelId="{81E77756-20A4-4D67-BAB3-0CF55A04D66A}" type="pres">
      <dgm:prSet presAssocID="{6D2ACFBB-154B-4D9E-A270-19AD5C692D56}" presName="sibTrans" presStyleCnt="0"/>
      <dgm:spPr/>
    </dgm:pt>
    <dgm:pt modelId="{104FD94C-69A3-40F5-9055-ABAAB42CEDDF}" type="pres">
      <dgm:prSet presAssocID="{16C8AA90-81E9-4758-8D2F-88CEE8514C99}" presName="compNode" presStyleCnt="0"/>
      <dgm:spPr/>
    </dgm:pt>
    <dgm:pt modelId="{46EDBEFD-2547-42DF-AF5B-6AC62364D199}" type="pres">
      <dgm:prSet presAssocID="{16C8AA90-81E9-4758-8D2F-88CEE8514C99}" presName="iconRect" presStyleLbl="node1" presStyleIdx="3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32661E9-6F4E-4D2B-85D9-3D8613B5A916}" type="pres">
      <dgm:prSet presAssocID="{16C8AA90-81E9-4758-8D2F-88CEE8514C99}" presName="spaceRect" presStyleCnt="0"/>
      <dgm:spPr/>
    </dgm:pt>
    <dgm:pt modelId="{2136BA62-2037-49A5-BC83-6A5813210E3A}" type="pres">
      <dgm:prSet presAssocID="{16C8AA90-81E9-4758-8D2F-88CEE8514C99}" presName="textRect" presStyleLbl="revTx" presStyleIdx="3" presStyleCnt="6">
        <dgm:presLayoutVars>
          <dgm:chMax val="1"/>
          <dgm:chPref val="1"/>
        </dgm:presLayoutVars>
      </dgm:prSet>
      <dgm:spPr/>
    </dgm:pt>
    <dgm:pt modelId="{8E603603-88AD-4E30-A219-278A6834227F}" type="pres">
      <dgm:prSet presAssocID="{38C88B93-3FD7-4BB6-A6A4-498244DA242B}" presName="sibTrans" presStyleCnt="0"/>
      <dgm:spPr/>
    </dgm:pt>
    <dgm:pt modelId="{609D9CF4-22B0-417C-B8A5-5F6F18F94F2D}" type="pres">
      <dgm:prSet presAssocID="{8BE02F9F-744A-4E1B-A0E9-AE5F285A1DAA}" presName="compNode" presStyleCnt="0"/>
      <dgm:spPr/>
    </dgm:pt>
    <dgm:pt modelId="{0327FF6C-EB2F-4CB0-9EB5-ADAAF17EAC8F}" type="pres">
      <dgm:prSet presAssocID="{8BE02F9F-744A-4E1B-A0E9-AE5F285A1DAA}" presName="iconRect" presStyleLbl="node1" presStyleIdx="4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5C1604C-3415-49D0-826B-4F81BCCD5D24}" type="pres">
      <dgm:prSet presAssocID="{8BE02F9F-744A-4E1B-A0E9-AE5F285A1DAA}" presName="spaceRect" presStyleCnt="0"/>
      <dgm:spPr/>
    </dgm:pt>
    <dgm:pt modelId="{8D06B4D7-9686-4A0F-A0E0-D5A6B5AB7FAA}" type="pres">
      <dgm:prSet presAssocID="{8BE02F9F-744A-4E1B-A0E9-AE5F285A1DAA}" presName="textRect" presStyleLbl="revTx" presStyleIdx="4" presStyleCnt="6">
        <dgm:presLayoutVars>
          <dgm:chMax val="1"/>
          <dgm:chPref val="1"/>
        </dgm:presLayoutVars>
      </dgm:prSet>
      <dgm:spPr/>
    </dgm:pt>
    <dgm:pt modelId="{A2C0184C-D01D-485C-8CBF-C2D260513BFD}" type="pres">
      <dgm:prSet presAssocID="{386C02E7-3E24-417E-B56C-46E1F957B902}" presName="sibTrans" presStyleCnt="0"/>
      <dgm:spPr/>
    </dgm:pt>
    <dgm:pt modelId="{0FB38C4D-A348-4DD5-9E4D-9A91C0044F5A}" type="pres">
      <dgm:prSet presAssocID="{52DB9D7D-9419-49A5-A071-5661B83927E8}" presName="compNode" presStyleCnt="0"/>
      <dgm:spPr/>
    </dgm:pt>
    <dgm:pt modelId="{EC5AAFD1-9CE4-4D3A-AC5D-54D39C6653BF}" type="pres">
      <dgm:prSet presAssocID="{52DB9D7D-9419-49A5-A071-5661B83927E8}" presName="iconRect" presStyleLbl="node1" presStyleIdx="5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aper"/>
        </a:ext>
      </dgm:extLst>
    </dgm:pt>
    <dgm:pt modelId="{8E74A0BC-7D4E-4760-B988-6AE1AA6EB6E9}" type="pres">
      <dgm:prSet presAssocID="{52DB9D7D-9419-49A5-A071-5661B83927E8}" presName="spaceRect" presStyleCnt="0"/>
      <dgm:spPr/>
    </dgm:pt>
    <dgm:pt modelId="{6C6C0DA7-21C2-4CB8-B076-839783CC1AF0}" type="pres">
      <dgm:prSet presAssocID="{52DB9D7D-9419-49A5-A071-5661B83927E8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6AED9606-0391-4067-8AF3-F324F28DEC9F}" type="presOf" srcId="{0560F1F3-637C-4027-A1B4-2D5F6B17046F}" destId="{EE6CA664-DE26-420E-A546-EA7E3F2EE9F2}" srcOrd="0" destOrd="0" presId="urn:microsoft.com/office/officeart/2018/2/layout/IconLabelList"/>
    <dgm:cxn modelId="{4290E218-CFC9-4285-8DD0-105C3AFE7895}" srcId="{738DBDBB-ADFD-4A4E-9844-4570E39F423C}" destId="{2124D169-77C0-457F-8E13-96E243BC7DB5}" srcOrd="0" destOrd="0" parTransId="{A18590F2-59DB-4E8F-B493-7EE42FC32D6B}" sibTransId="{913C344E-25B4-410C-B968-0452E662686F}"/>
    <dgm:cxn modelId="{A3398526-B65A-4709-BFAC-F4B2CC5A4A90}" type="presOf" srcId="{8BE02F9F-744A-4E1B-A0E9-AE5F285A1DAA}" destId="{8D06B4D7-9686-4A0F-A0E0-D5A6B5AB7FAA}" srcOrd="0" destOrd="0" presId="urn:microsoft.com/office/officeart/2018/2/layout/IconLabelList"/>
    <dgm:cxn modelId="{F99AB339-6417-4DD4-ACDE-F1AE5A878184}" type="presOf" srcId="{16C8AA90-81E9-4758-8D2F-88CEE8514C99}" destId="{2136BA62-2037-49A5-BC83-6A5813210E3A}" srcOrd="0" destOrd="0" presId="urn:microsoft.com/office/officeart/2018/2/layout/IconLabelList"/>
    <dgm:cxn modelId="{15D9DA4D-F94D-486B-BC87-6F13A55A07CB}" srcId="{738DBDBB-ADFD-4A4E-9844-4570E39F423C}" destId="{0560F1F3-637C-4027-A1B4-2D5F6B17046F}" srcOrd="1" destOrd="0" parTransId="{7C103E3A-828F-4F32-991C-AD1FDF29E73D}" sibTransId="{9DD5C735-623E-4E52-BCBE-090EA00BB065}"/>
    <dgm:cxn modelId="{C651467F-39D4-4D48-817E-2F24485CF659}" srcId="{738DBDBB-ADFD-4A4E-9844-4570E39F423C}" destId="{8C536A9C-73E2-4AF0-B61B-176591B6A1C4}" srcOrd="2" destOrd="0" parTransId="{CD5DB403-2C85-4921-9CB7-7AE2C37056CB}" sibTransId="{6D2ACFBB-154B-4D9E-A270-19AD5C692D56}"/>
    <dgm:cxn modelId="{4258987F-863B-4EC5-8B34-9FF928858E31}" type="presOf" srcId="{52DB9D7D-9419-49A5-A071-5661B83927E8}" destId="{6C6C0DA7-21C2-4CB8-B076-839783CC1AF0}" srcOrd="0" destOrd="0" presId="urn:microsoft.com/office/officeart/2018/2/layout/IconLabelList"/>
    <dgm:cxn modelId="{61977680-E8FC-4F4E-B2D9-FD25FE01C07B}" type="presOf" srcId="{738DBDBB-ADFD-4A4E-9844-4570E39F423C}" destId="{4C969148-0710-4446-9281-9B86102C7DD3}" srcOrd="0" destOrd="0" presId="urn:microsoft.com/office/officeart/2018/2/layout/IconLabelList"/>
    <dgm:cxn modelId="{A442DD92-9256-49BF-8401-933B07BE3A71}" srcId="{738DBDBB-ADFD-4A4E-9844-4570E39F423C}" destId="{52DB9D7D-9419-49A5-A071-5661B83927E8}" srcOrd="5" destOrd="0" parTransId="{828DB966-A25E-48E8-8902-44210FBA38C3}" sibTransId="{C2271F96-D346-4570-BE25-B206624646E1}"/>
    <dgm:cxn modelId="{E863CAA5-5D87-43FC-A59F-D3E1C2A175AD}" type="presOf" srcId="{2124D169-77C0-457F-8E13-96E243BC7DB5}" destId="{FAC12CBF-0E1E-42D2-9B37-5C322C9FEFD8}" srcOrd="0" destOrd="0" presId="urn:microsoft.com/office/officeart/2018/2/layout/IconLabelList"/>
    <dgm:cxn modelId="{4BD2F8A7-2B80-4188-A7B8-BB8DADBB8296}" srcId="{738DBDBB-ADFD-4A4E-9844-4570E39F423C}" destId="{16C8AA90-81E9-4758-8D2F-88CEE8514C99}" srcOrd="3" destOrd="0" parTransId="{83765534-D25E-44F4-9849-690F7D68C4E8}" sibTransId="{38C88B93-3FD7-4BB6-A6A4-498244DA242B}"/>
    <dgm:cxn modelId="{117DE2D2-8AC2-43CB-9940-4FA95E4CD364}" srcId="{738DBDBB-ADFD-4A4E-9844-4570E39F423C}" destId="{8BE02F9F-744A-4E1B-A0E9-AE5F285A1DAA}" srcOrd="4" destOrd="0" parTransId="{D97AEE41-3999-429B-A4B8-131AFE93CA32}" sibTransId="{386C02E7-3E24-417E-B56C-46E1F957B902}"/>
    <dgm:cxn modelId="{EBE643F0-8593-409D-87DB-71E8347F9C3C}" type="presOf" srcId="{8C536A9C-73E2-4AF0-B61B-176591B6A1C4}" destId="{EEEDC4EF-1032-48A0-AACF-EC9CE5AB0751}" srcOrd="0" destOrd="0" presId="urn:microsoft.com/office/officeart/2018/2/layout/IconLabelList"/>
    <dgm:cxn modelId="{C14154B5-C794-43BC-A261-AD0B18D5BD68}" type="presParOf" srcId="{4C969148-0710-4446-9281-9B86102C7DD3}" destId="{FFF17744-7008-4F98-A3B4-A5213E300D00}" srcOrd="0" destOrd="0" presId="urn:microsoft.com/office/officeart/2018/2/layout/IconLabelList"/>
    <dgm:cxn modelId="{9B4D6912-E050-47B1-85EB-F988933CE546}" type="presParOf" srcId="{FFF17744-7008-4F98-A3B4-A5213E300D00}" destId="{1F239CFC-7D17-4B7A-95F6-BF546A1BB362}" srcOrd="0" destOrd="0" presId="urn:microsoft.com/office/officeart/2018/2/layout/IconLabelList"/>
    <dgm:cxn modelId="{4C79DB85-A5DF-49ED-BBD2-B514844B3DC1}" type="presParOf" srcId="{FFF17744-7008-4F98-A3B4-A5213E300D00}" destId="{A1C941CB-0CEA-4D37-9251-108FD61455B2}" srcOrd="1" destOrd="0" presId="urn:microsoft.com/office/officeart/2018/2/layout/IconLabelList"/>
    <dgm:cxn modelId="{8FA4F373-37DF-442F-B970-AD861F0F9062}" type="presParOf" srcId="{FFF17744-7008-4F98-A3B4-A5213E300D00}" destId="{FAC12CBF-0E1E-42D2-9B37-5C322C9FEFD8}" srcOrd="2" destOrd="0" presId="urn:microsoft.com/office/officeart/2018/2/layout/IconLabelList"/>
    <dgm:cxn modelId="{5D309D50-46D5-439F-AA24-3ACBA2AFA4B1}" type="presParOf" srcId="{4C969148-0710-4446-9281-9B86102C7DD3}" destId="{41D05014-746C-461B-BA03-E59DA8ADD958}" srcOrd="1" destOrd="0" presId="urn:microsoft.com/office/officeart/2018/2/layout/IconLabelList"/>
    <dgm:cxn modelId="{E00CC828-7606-4AE4-8340-F2B1190CE2D5}" type="presParOf" srcId="{4C969148-0710-4446-9281-9B86102C7DD3}" destId="{E325824F-97FB-47BF-9C55-6F55A6EB89E5}" srcOrd="2" destOrd="0" presId="urn:microsoft.com/office/officeart/2018/2/layout/IconLabelList"/>
    <dgm:cxn modelId="{24166DF2-2DD6-4F42-9946-28F4BC2E7733}" type="presParOf" srcId="{E325824F-97FB-47BF-9C55-6F55A6EB89E5}" destId="{E2FCDFAF-CA2E-4CD6-B513-E0CEB3977513}" srcOrd="0" destOrd="0" presId="urn:microsoft.com/office/officeart/2018/2/layout/IconLabelList"/>
    <dgm:cxn modelId="{A70D434E-CF44-4A7F-B532-AEBAC763626F}" type="presParOf" srcId="{E325824F-97FB-47BF-9C55-6F55A6EB89E5}" destId="{031DCF35-82D8-4892-9635-E5286D64C26E}" srcOrd="1" destOrd="0" presId="urn:microsoft.com/office/officeart/2018/2/layout/IconLabelList"/>
    <dgm:cxn modelId="{59D9F5E8-39D9-4D4C-83CA-93A968677630}" type="presParOf" srcId="{E325824F-97FB-47BF-9C55-6F55A6EB89E5}" destId="{EE6CA664-DE26-420E-A546-EA7E3F2EE9F2}" srcOrd="2" destOrd="0" presId="urn:microsoft.com/office/officeart/2018/2/layout/IconLabelList"/>
    <dgm:cxn modelId="{166D06F7-9A7D-4B62-8569-22BCD410BED0}" type="presParOf" srcId="{4C969148-0710-4446-9281-9B86102C7DD3}" destId="{C044CC37-17DD-44A6-867F-BE79E98245A0}" srcOrd="3" destOrd="0" presId="urn:microsoft.com/office/officeart/2018/2/layout/IconLabelList"/>
    <dgm:cxn modelId="{4A3B4BA7-E2CD-42F2-95E7-E0790A84DF44}" type="presParOf" srcId="{4C969148-0710-4446-9281-9B86102C7DD3}" destId="{81CBB784-A0E8-47C8-92EC-CE989CEC83DC}" srcOrd="4" destOrd="0" presId="urn:microsoft.com/office/officeart/2018/2/layout/IconLabelList"/>
    <dgm:cxn modelId="{A3287222-16CA-49C9-ABFF-4F4729182AA2}" type="presParOf" srcId="{81CBB784-A0E8-47C8-92EC-CE989CEC83DC}" destId="{CABFD6C9-18E2-4D0A-AFE1-1D5F0FDFE979}" srcOrd="0" destOrd="0" presId="urn:microsoft.com/office/officeart/2018/2/layout/IconLabelList"/>
    <dgm:cxn modelId="{37FF3E44-562B-4AD0-A165-A14D8A442D47}" type="presParOf" srcId="{81CBB784-A0E8-47C8-92EC-CE989CEC83DC}" destId="{D186B193-FDAC-4008-897A-DB11C4651CDA}" srcOrd="1" destOrd="0" presId="urn:microsoft.com/office/officeart/2018/2/layout/IconLabelList"/>
    <dgm:cxn modelId="{F1EF6E25-D40A-4AED-B145-2D2E28D62C53}" type="presParOf" srcId="{81CBB784-A0E8-47C8-92EC-CE989CEC83DC}" destId="{EEEDC4EF-1032-48A0-AACF-EC9CE5AB0751}" srcOrd="2" destOrd="0" presId="urn:microsoft.com/office/officeart/2018/2/layout/IconLabelList"/>
    <dgm:cxn modelId="{80A0BE1B-FB03-4147-9689-D2308FC25494}" type="presParOf" srcId="{4C969148-0710-4446-9281-9B86102C7DD3}" destId="{81E77756-20A4-4D67-BAB3-0CF55A04D66A}" srcOrd="5" destOrd="0" presId="urn:microsoft.com/office/officeart/2018/2/layout/IconLabelList"/>
    <dgm:cxn modelId="{06ECEB3E-9DEA-4338-B4E2-9C20015A3A31}" type="presParOf" srcId="{4C969148-0710-4446-9281-9B86102C7DD3}" destId="{104FD94C-69A3-40F5-9055-ABAAB42CEDDF}" srcOrd="6" destOrd="0" presId="urn:microsoft.com/office/officeart/2018/2/layout/IconLabelList"/>
    <dgm:cxn modelId="{074C61AA-9267-478B-94C6-C625643C0245}" type="presParOf" srcId="{104FD94C-69A3-40F5-9055-ABAAB42CEDDF}" destId="{46EDBEFD-2547-42DF-AF5B-6AC62364D199}" srcOrd="0" destOrd="0" presId="urn:microsoft.com/office/officeart/2018/2/layout/IconLabelList"/>
    <dgm:cxn modelId="{6A94DF79-7940-48BB-BEF1-C6E0A988E9EF}" type="presParOf" srcId="{104FD94C-69A3-40F5-9055-ABAAB42CEDDF}" destId="{D32661E9-6F4E-4D2B-85D9-3D8613B5A916}" srcOrd="1" destOrd="0" presId="urn:microsoft.com/office/officeart/2018/2/layout/IconLabelList"/>
    <dgm:cxn modelId="{2FF87663-18AF-419E-BAE2-2F5FD63AE36C}" type="presParOf" srcId="{104FD94C-69A3-40F5-9055-ABAAB42CEDDF}" destId="{2136BA62-2037-49A5-BC83-6A5813210E3A}" srcOrd="2" destOrd="0" presId="urn:microsoft.com/office/officeart/2018/2/layout/IconLabelList"/>
    <dgm:cxn modelId="{6E5ADBC7-78AD-485B-B146-BAFC8D51D1AA}" type="presParOf" srcId="{4C969148-0710-4446-9281-9B86102C7DD3}" destId="{8E603603-88AD-4E30-A219-278A6834227F}" srcOrd="7" destOrd="0" presId="urn:microsoft.com/office/officeart/2018/2/layout/IconLabelList"/>
    <dgm:cxn modelId="{509A46B9-CEE7-4DD1-BE9F-FF06450C72A9}" type="presParOf" srcId="{4C969148-0710-4446-9281-9B86102C7DD3}" destId="{609D9CF4-22B0-417C-B8A5-5F6F18F94F2D}" srcOrd="8" destOrd="0" presId="urn:microsoft.com/office/officeart/2018/2/layout/IconLabelList"/>
    <dgm:cxn modelId="{B45320A2-6040-4CEA-BD83-409478DD568B}" type="presParOf" srcId="{609D9CF4-22B0-417C-B8A5-5F6F18F94F2D}" destId="{0327FF6C-EB2F-4CB0-9EB5-ADAAF17EAC8F}" srcOrd="0" destOrd="0" presId="urn:microsoft.com/office/officeart/2018/2/layout/IconLabelList"/>
    <dgm:cxn modelId="{B53E6BFB-9137-4E0C-8A1A-891E3AEA86E1}" type="presParOf" srcId="{609D9CF4-22B0-417C-B8A5-5F6F18F94F2D}" destId="{85C1604C-3415-49D0-826B-4F81BCCD5D24}" srcOrd="1" destOrd="0" presId="urn:microsoft.com/office/officeart/2018/2/layout/IconLabelList"/>
    <dgm:cxn modelId="{5D5BB34A-DA10-4122-B17A-61FCACEA4DD8}" type="presParOf" srcId="{609D9CF4-22B0-417C-B8A5-5F6F18F94F2D}" destId="{8D06B4D7-9686-4A0F-A0E0-D5A6B5AB7FAA}" srcOrd="2" destOrd="0" presId="urn:microsoft.com/office/officeart/2018/2/layout/IconLabelList"/>
    <dgm:cxn modelId="{4C7F9124-E78D-49A7-AEE6-D4782B3DDCCF}" type="presParOf" srcId="{4C969148-0710-4446-9281-9B86102C7DD3}" destId="{A2C0184C-D01D-485C-8CBF-C2D260513BFD}" srcOrd="9" destOrd="0" presId="urn:microsoft.com/office/officeart/2018/2/layout/IconLabelList"/>
    <dgm:cxn modelId="{430335DE-0DCC-4D4E-A213-CD123F04176C}" type="presParOf" srcId="{4C969148-0710-4446-9281-9B86102C7DD3}" destId="{0FB38C4D-A348-4DD5-9E4D-9A91C0044F5A}" srcOrd="10" destOrd="0" presId="urn:microsoft.com/office/officeart/2018/2/layout/IconLabelList"/>
    <dgm:cxn modelId="{BF41C1DA-F899-46AB-8D1B-62A397D52210}" type="presParOf" srcId="{0FB38C4D-A348-4DD5-9E4D-9A91C0044F5A}" destId="{EC5AAFD1-9CE4-4D3A-AC5D-54D39C6653BF}" srcOrd="0" destOrd="0" presId="urn:microsoft.com/office/officeart/2018/2/layout/IconLabelList"/>
    <dgm:cxn modelId="{A88DAFAA-C56B-4FB5-93BB-4581FAA8A128}" type="presParOf" srcId="{0FB38C4D-A348-4DD5-9E4D-9A91C0044F5A}" destId="{8E74A0BC-7D4E-4760-B988-6AE1AA6EB6E9}" srcOrd="1" destOrd="0" presId="urn:microsoft.com/office/officeart/2018/2/layout/IconLabelList"/>
    <dgm:cxn modelId="{1EA187C7-A33F-4B7A-96E4-B2FBFD98F10F}" type="presParOf" srcId="{0FB38C4D-A348-4DD5-9E4D-9A91C0044F5A}" destId="{6C6C0DA7-21C2-4CB8-B076-839783CC1AF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B3EADE-5120-4997-9458-007D8686CB26}">
      <dsp:nvSpPr>
        <dsp:cNvPr id="0" name=""/>
        <dsp:cNvSpPr/>
      </dsp:nvSpPr>
      <dsp:spPr>
        <a:xfrm>
          <a:off x="1283" y="507350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AAD7906-0058-4975-BCAA-B109326BFC77}">
      <dsp:nvSpPr>
        <dsp:cNvPr id="0" name=""/>
        <dsp:cNvSpPr/>
      </dsp:nvSpPr>
      <dsp:spPr>
        <a:xfrm>
          <a:off x="501904" y="982940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Support consortium-wide learning, accountability, communication, stakeholder engagement, and knowledge generation throughout the project lifecycle. </a:t>
          </a:r>
        </a:p>
      </dsp:txBody>
      <dsp:txXfrm>
        <a:off x="585701" y="1066737"/>
        <a:ext cx="4337991" cy="2693452"/>
      </dsp:txXfrm>
    </dsp:sp>
    <dsp:sp modelId="{4AC4CD4B-15D0-4C03-8A12-59D08C969F9C}">
      <dsp:nvSpPr>
        <dsp:cNvPr id="0" name=""/>
        <dsp:cNvSpPr/>
      </dsp:nvSpPr>
      <dsp:spPr>
        <a:xfrm>
          <a:off x="5508110" y="507350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A4D1B86-8104-4287-A2F4-C43CE7DB1104}">
      <dsp:nvSpPr>
        <dsp:cNvPr id="0" name=""/>
        <dsp:cNvSpPr/>
      </dsp:nvSpPr>
      <dsp:spPr>
        <a:xfrm>
          <a:off x="6008730" y="982940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Facilitate workshops, stakeholder consultations, communication events, and development of policy and learning products.</a:t>
          </a:r>
        </a:p>
      </dsp:txBody>
      <dsp:txXfrm>
        <a:off x="6092527" y="1066737"/>
        <a:ext cx="4337991" cy="2693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FF44-E52B-4429-8747-1B795FDC2FDA}">
      <dsp:nvSpPr>
        <dsp:cNvPr id="0" name=""/>
        <dsp:cNvSpPr/>
      </dsp:nvSpPr>
      <dsp:spPr>
        <a:xfrm rot="5400000">
          <a:off x="7415044" y="-3080983"/>
          <a:ext cx="1041152" cy="74688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Accountability Framework Orientation Workshop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Accountability Learning &amp; Reflection Workshop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Outcome Harvesting / Peer Review Workshop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Learning documentation and reporting. </a:t>
          </a:r>
        </a:p>
      </dsp:txBody>
      <dsp:txXfrm rot="-5400000">
        <a:off x="4201211" y="183675"/>
        <a:ext cx="7417994" cy="939502"/>
      </dsp:txXfrm>
    </dsp:sp>
    <dsp:sp modelId="{B3F903FB-77DE-4D8B-9F55-0BBB2FD3230D}">
      <dsp:nvSpPr>
        <dsp:cNvPr id="0" name=""/>
        <dsp:cNvSpPr/>
      </dsp:nvSpPr>
      <dsp:spPr>
        <a:xfrm>
          <a:off x="0" y="2705"/>
          <a:ext cx="4201210" cy="1301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Accountability Learning, Reflection &amp; Outcome Harvesting</a:t>
          </a:r>
          <a:endParaRPr lang="en-US" sz="2500" kern="1200"/>
        </a:p>
      </dsp:txBody>
      <dsp:txXfrm>
        <a:off x="63531" y="66236"/>
        <a:ext cx="4074148" cy="1174378"/>
      </dsp:txXfrm>
    </dsp:sp>
    <dsp:sp modelId="{501C504F-9ED0-4CEB-A716-7FC13618612A}">
      <dsp:nvSpPr>
        <dsp:cNvPr id="0" name=""/>
        <dsp:cNvSpPr/>
      </dsp:nvSpPr>
      <dsp:spPr>
        <a:xfrm rot="5400000">
          <a:off x="7415044" y="-1714470"/>
          <a:ext cx="1041152" cy="74688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Communication and Visibility Orientation Workshop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Project Learning &amp; Dissemination Event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Production of communication and visibility materials (banners, standees, backdrops, project briefs, case studies, promotional items, etc.). </a:t>
          </a:r>
        </a:p>
      </dsp:txBody>
      <dsp:txXfrm rot="-5400000">
        <a:off x="4201211" y="1550188"/>
        <a:ext cx="7417994" cy="939502"/>
      </dsp:txXfrm>
    </dsp:sp>
    <dsp:sp modelId="{A2698EC2-C5B0-469D-9998-0A73D946FC90}">
      <dsp:nvSpPr>
        <dsp:cNvPr id="0" name=""/>
        <dsp:cNvSpPr/>
      </dsp:nvSpPr>
      <dsp:spPr>
        <a:xfrm>
          <a:off x="0" y="1369218"/>
          <a:ext cx="4201210" cy="1301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Communication, Visibility &amp; Learning Dissemination</a:t>
          </a:r>
          <a:endParaRPr lang="en-US" sz="2500" kern="1200"/>
        </a:p>
      </dsp:txBody>
      <dsp:txXfrm>
        <a:off x="63531" y="1432749"/>
        <a:ext cx="4074148" cy="1174378"/>
      </dsp:txXfrm>
    </dsp:sp>
    <dsp:sp modelId="{E6863A4A-0F28-488A-A8CB-498A297DD11A}">
      <dsp:nvSpPr>
        <dsp:cNvPr id="0" name=""/>
        <dsp:cNvSpPr/>
      </dsp:nvSpPr>
      <dsp:spPr>
        <a:xfrm rot="5400000">
          <a:off x="7415044" y="-347958"/>
          <a:ext cx="1041152" cy="74688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Facilitate 4–5 stakeholder consultation meetings in Cox’s Bazar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Engage government, private sector, humanitarian partners, and technical working groups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Document and disseminate key recommendations. </a:t>
          </a:r>
        </a:p>
      </dsp:txBody>
      <dsp:txXfrm rot="-5400000">
        <a:off x="4201211" y="2916700"/>
        <a:ext cx="7417994" cy="939502"/>
      </dsp:txXfrm>
    </dsp:sp>
    <dsp:sp modelId="{BF69C69A-78B4-4B89-A435-FB71738B7382}">
      <dsp:nvSpPr>
        <dsp:cNvPr id="0" name=""/>
        <dsp:cNvSpPr/>
      </dsp:nvSpPr>
      <dsp:spPr>
        <a:xfrm>
          <a:off x="0" y="2735731"/>
          <a:ext cx="4201210" cy="1301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Stakeholder Engagement &amp; Knowledge Sharing</a:t>
          </a:r>
          <a:endParaRPr lang="en-US" sz="2500" kern="1200"/>
        </a:p>
      </dsp:txBody>
      <dsp:txXfrm>
        <a:off x="63531" y="2799262"/>
        <a:ext cx="4074148" cy="1174378"/>
      </dsp:txXfrm>
    </dsp:sp>
    <dsp:sp modelId="{D6B9F184-A30F-4E8E-B5FC-A6868C994D51}">
      <dsp:nvSpPr>
        <dsp:cNvPr id="0" name=""/>
        <dsp:cNvSpPr/>
      </dsp:nvSpPr>
      <dsp:spPr>
        <a:xfrm rot="5400000">
          <a:off x="7415044" y="1018554"/>
          <a:ext cx="1041152" cy="74688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Comparative review of due diligence approaches used by OCHA, CARE, Start Bangladesh Hub, and other donors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Develop a policy brief and facilitate validation discussions.</a:t>
          </a:r>
        </a:p>
      </dsp:txBody>
      <dsp:txXfrm rot="-5400000">
        <a:off x="4201211" y="4283213"/>
        <a:ext cx="7417994" cy="939502"/>
      </dsp:txXfrm>
    </dsp:sp>
    <dsp:sp modelId="{54DF238B-9CFF-44EB-9A2E-62AAD54301DB}">
      <dsp:nvSpPr>
        <dsp:cNvPr id="0" name=""/>
        <dsp:cNvSpPr/>
      </dsp:nvSpPr>
      <dsp:spPr>
        <a:xfrm>
          <a:off x="0" y="4102243"/>
          <a:ext cx="4201210" cy="1301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DDA Passporting &amp; Policy Documentation</a:t>
          </a:r>
          <a:endParaRPr lang="en-US" sz="2500" kern="1200"/>
        </a:p>
      </dsp:txBody>
      <dsp:txXfrm>
        <a:off x="63531" y="4165774"/>
        <a:ext cx="4074148" cy="11743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39CFC-7D17-4B7A-95F6-BF546A1BB362}">
      <dsp:nvSpPr>
        <dsp:cNvPr id="0" name=""/>
        <dsp:cNvSpPr/>
      </dsp:nvSpPr>
      <dsp:spPr>
        <a:xfrm>
          <a:off x="443654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12CBF-0E1E-42D2-9B37-5C322C9FEFD8}">
      <dsp:nvSpPr>
        <dsp:cNvPr id="0" name=""/>
        <dsp:cNvSpPr/>
      </dsp:nvSpPr>
      <dsp:spPr>
        <a:xfrm>
          <a:off x="1345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Inception Report and detailed workplan</a:t>
          </a:r>
        </a:p>
      </dsp:txBody>
      <dsp:txXfrm>
        <a:off x="1345" y="1866099"/>
        <a:ext cx="1608398" cy="683569"/>
      </dsp:txXfrm>
    </dsp:sp>
    <dsp:sp modelId="{E2FCDFAF-CA2E-4CD6-B513-E0CEB3977513}">
      <dsp:nvSpPr>
        <dsp:cNvPr id="0" name=""/>
        <dsp:cNvSpPr/>
      </dsp:nvSpPr>
      <dsp:spPr>
        <a:xfrm>
          <a:off x="2333523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6CA664-DE26-420E-A546-EA7E3F2EE9F2}">
      <dsp:nvSpPr>
        <dsp:cNvPr id="0" name=""/>
        <dsp:cNvSpPr/>
      </dsp:nvSpPr>
      <dsp:spPr>
        <a:xfrm>
          <a:off x="1891213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 consortium workshops/events</a:t>
          </a:r>
        </a:p>
      </dsp:txBody>
      <dsp:txXfrm>
        <a:off x="1891213" y="1866099"/>
        <a:ext cx="1608398" cy="683569"/>
      </dsp:txXfrm>
    </dsp:sp>
    <dsp:sp modelId="{CABFD6C9-18E2-4D0A-AFE1-1D5F0FDFE979}">
      <dsp:nvSpPr>
        <dsp:cNvPr id="0" name=""/>
        <dsp:cNvSpPr/>
      </dsp:nvSpPr>
      <dsp:spPr>
        <a:xfrm>
          <a:off x="4223391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EDC4EF-1032-48A0-AACF-EC9CE5AB0751}">
      <dsp:nvSpPr>
        <dsp:cNvPr id="0" name=""/>
        <dsp:cNvSpPr/>
      </dsp:nvSpPr>
      <dsp:spPr>
        <a:xfrm>
          <a:off x="3781081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4–5 stakeholder consultation meetings</a:t>
          </a:r>
        </a:p>
      </dsp:txBody>
      <dsp:txXfrm>
        <a:off x="3781081" y="1866099"/>
        <a:ext cx="1608398" cy="683569"/>
      </dsp:txXfrm>
    </dsp:sp>
    <dsp:sp modelId="{46EDBEFD-2547-42DF-AF5B-6AC62364D199}">
      <dsp:nvSpPr>
        <dsp:cNvPr id="0" name=""/>
        <dsp:cNvSpPr/>
      </dsp:nvSpPr>
      <dsp:spPr>
        <a:xfrm>
          <a:off x="6113259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6BA62-2037-49A5-BC83-6A5813210E3A}">
      <dsp:nvSpPr>
        <dsp:cNvPr id="0" name=""/>
        <dsp:cNvSpPr/>
      </dsp:nvSpPr>
      <dsp:spPr>
        <a:xfrm>
          <a:off x="5670949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Visibility and communication materials package</a:t>
          </a:r>
        </a:p>
      </dsp:txBody>
      <dsp:txXfrm>
        <a:off x="5670949" y="1866099"/>
        <a:ext cx="1608398" cy="683569"/>
      </dsp:txXfrm>
    </dsp:sp>
    <dsp:sp modelId="{0327FF6C-EB2F-4CB0-9EB5-ADAAF17EAC8F}">
      <dsp:nvSpPr>
        <dsp:cNvPr id="0" name=""/>
        <dsp:cNvSpPr/>
      </dsp:nvSpPr>
      <dsp:spPr>
        <a:xfrm>
          <a:off x="8003127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6B4D7-9686-4A0F-A0E0-D5A6B5AB7FAA}">
      <dsp:nvSpPr>
        <dsp:cNvPr id="0" name=""/>
        <dsp:cNvSpPr/>
      </dsp:nvSpPr>
      <dsp:spPr>
        <a:xfrm>
          <a:off x="7560818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DDA Passporting Policy Brief</a:t>
          </a:r>
        </a:p>
      </dsp:txBody>
      <dsp:txXfrm>
        <a:off x="7560818" y="1866099"/>
        <a:ext cx="1608398" cy="683569"/>
      </dsp:txXfrm>
    </dsp:sp>
    <dsp:sp modelId="{EC5AAFD1-9CE4-4D3A-AC5D-54D39C6653BF}">
      <dsp:nvSpPr>
        <dsp:cNvPr id="0" name=""/>
        <dsp:cNvSpPr/>
      </dsp:nvSpPr>
      <dsp:spPr>
        <a:xfrm>
          <a:off x="9892995" y="893936"/>
          <a:ext cx="723779" cy="72377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6C0DA7-21C2-4CB8-B076-839783CC1AF0}">
      <dsp:nvSpPr>
        <dsp:cNvPr id="0" name=""/>
        <dsp:cNvSpPr/>
      </dsp:nvSpPr>
      <dsp:spPr>
        <a:xfrm>
          <a:off x="9450686" y="1866099"/>
          <a:ext cx="1608398" cy="683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Final Assignment Completion Report.</a:t>
          </a:r>
        </a:p>
      </dsp:txBody>
      <dsp:txXfrm>
        <a:off x="9450686" y="1866099"/>
        <a:ext cx="1608398" cy="683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43E21-057C-4E32-B2BE-D2E27CAFF85A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DF963-E482-4C47-9F39-D758C754B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920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6DF963-E482-4C47-9F39-D758C754BB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28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A6A22-D7CE-C443-24FA-BD0FB2B19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7504F0-AB34-3979-4768-444BD26D5C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C8EF08-2B1A-244C-6F28-5763FF80A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A7904-467E-99A7-F522-892766C09D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57178-E94E-438C-9452-83B4E2C494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99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BB55D-5932-6C87-0E99-E1EC7FFD83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DB29DB-A421-894B-22D5-7FB0415E2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90EC6-3819-9C13-87F0-0738AFCF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8FAD2-A358-A676-4369-4E7D3F4EC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E32E6-6E1E-485E-62AA-60FB544E4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20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8F5EB-AE54-8B88-9B1A-3F60E33EA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AB136A-A313-7EB1-7B5A-74419A643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09EF1-8290-D21A-F0ED-90FC6237F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E77C9-3C88-F57D-9998-43DE39607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0383E-1E5E-A29F-DEC2-D8D74B4B7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28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A18A60-1C61-4A96-B800-803B5E699A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4AF776-E21A-5EDE-B600-6232565EA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EA33C-4C18-6DB3-4EB8-C65C2924D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B6546-F402-1F05-8F41-2E9681ADE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6E4BC-155E-AEAD-B4BD-8E0246903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90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631CC-5D89-FCB7-BEB7-D344C467F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E67B4-3C71-D290-CA83-612F86C9C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32E1F-8430-61E5-0BB3-8F99A23F1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C123A-B41E-4256-35B3-DB4D4778C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FA8C0-14C1-7FFE-7073-6DC11C90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9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25BA5-A55F-042D-EDE5-F59E8C73F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F19A5-7D26-BF21-7AF0-CEE555A2C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243E9-2F99-A5C9-3656-9361FD0CA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D998D-F556-B00B-7A6F-4FB3B3A17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7D4D79-E8EE-7CD3-F274-3CC1A47B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4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B5972-D1AC-CF7F-5946-A4948ABCC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A6910-5D77-5214-78C7-D1B87B3A53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B0A8F-DFA8-69E1-9D1E-2490CD63A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477AA-537B-2B85-F139-B24C07625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842C0-CA4E-C68D-75F9-41CC1E0D0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B7634-396D-048F-07BB-317AEDB64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78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2B273-BF59-0C89-92D1-8C0175CD6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3634A-4AD5-174C-D109-396709E9B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CF12F7-28D7-F48F-9043-9FADD1D69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794CB0-869B-AC00-E9DD-C1E705B07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F259B5-A11E-412B-4380-203BC223ED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9A3370-1ACB-55E6-99AB-C64C6704F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F57CD3-3DBB-E9F9-8775-CD67C8379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A067DB-FDF0-6329-AA90-272AE1B25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89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20E1F-1B8F-8379-C0E8-398ED321E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B3DB16-A4CC-8C00-3E1E-C73F4AD0A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62D46-FCF9-B022-6159-2C1C1CCCB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6798B-D166-8F8E-9A02-63DAF6452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3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3AE0A-A397-4248-5343-8E208803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05A7D4-46F2-5D6B-9760-E1F2898FA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4931A-E18F-98F4-BEDE-B1962E4FD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93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851E8-321D-0AE0-F45F-FCBA15DBF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8E4F2-C617-74A1-5D57-703427E1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0F59A-5AF5-C229-8A88-B5AC668FA5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67F36-3BC5-0D73-30A2-D5DA63E0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5098CF-1A68-6E4B-3C51-B8016BE51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831542-B11A-7718-ECE7-BEE2B4F3D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466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C4171-201A-719B-37FC-1394E26D2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6CD01E-D9F6-8B36-DF29-A3A29161A7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3A0B76-CA9C-947E-5363-B970C1168B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1770F5-4CF3-3360-0858-E441FFEBD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59479C-34F5-8385-C11F-62885290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7DD1B0-4999-0095-6701-D92A4A6B1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88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89B0BA-07AA-CA88-3A40-2587A475C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99A30-E613-0E5C-090D-8C4DCD14B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C4DFC2-A17F-15E9-941A-7895C55A6A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0B84D7-5686-44EA-80CF-7DEA3A714AC1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11BD0-8BFD-B0E1-CD06-1319F85489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08AC-276C-E9D3-45E8-0F51CE45C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93EA73-F852-4A8D-A75D-29C472F91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2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EABCC-643B-B299-C27A-B0219E93E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265" y="1720214"/>
            <a:ext cx="10999470" cy="34175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400" b="1" dirty="0"/>
              <a:t>Workshop Facilitation, Learning Documentation, Communication and Policy Support Services</a:t>
            </a:r>
            <a:r>
              <a:rPr lang="en-US" sz="4400" dirty="0"/>
              <a:t> </a:t>
            </a:r>
            <a:br>
              <a:rPr lang="en-US" sz="4400" dirty="0"/>
            </a:br>
            <a:br>
              <a:rPr lang="en-US" sz="4400" dirty="0"/>
            </a:br>
            <a:br>
              <a:rPr lang="en-US" sz="4400" dirty="0"/>
            </a:br>
            <a:r>
              <a:rPr lang="en-US" sz="2400" dirty="0"/>
              <a:t>for the OCHA APHF-funded Cyclone Anticipatory Action Project in Cox’s Bazar.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34423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00EC84-AC28-BFD1-C792-EEF189C2956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0049" b="568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C574A-A039-E159-6F3E-3D6DC337B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84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Purpose of the Assignment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34F4AA0-46C9-7C30-5EAD-24635A4209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740328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3390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1EBEC77-09B5-AFE1-D820-5735537906B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21329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D810D9-8744-D372-CA4D-B78D7B96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170"/>
            <a:ext cx="10515600" cy="869315"/>
          </a:xfrm>
        </p:spPr>
        <p:txBody>
          <a:bodyPr>
            <a:normAutofit/>
          </a:bodyPr>
          <a:lstStyle/>
          <a:p>
            <a:r>
              <a:rPr lang="en-US" dirty="0"/>
              <a:t>Main Workstreams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979C598-001C-A662-6D3F-B00A62B6B9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0230528"/>
              </p:ext>
            </p:extLst>
          </p:nvPr>
        </p:nvGraphicFramePr>
        <p:xfrm>
          <a:off x="365760" y="1234440"/>
          <a:ext cx="11670030" cy="5406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38144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8751C-365D-635D-0883-33F0A74FE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8577"/>
            <a:ext cx="10515600" cy="1325563"/>
          </a:xfrm>
        </p:spPr>
        <p:txBody>
          <a:bodyPr/>
          <a:lstStyle/>
          <a:p>
            <a:r>
              <a:rPr lang="en-US" dirty="0"/>
              <a:t>Key Deliverables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AB09B8F-4495-C0F7-0A75-AD34393DE9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109446"/>
              </p:ext>
            </p:extLst>
          </p:nvPr>
        </p:nvGraphicFramePr>
        <p:xfrm>
          <a:off x="838200" y="1242695"/>
          <a:ext cx="11060430" cy="3443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B9FFF71-A365-62BB-AA81-5CDF16625003}"/>
              </a:ext>
            </a:extLst>
          </p:cNvPr>
          <p:cNvSpPr txBox="1"/>
          <p:nvPr/>
        </p:nvSpPr>
        <p:spPr>
          <a:xfrm>
            <a:off x="1035368" y="4968974"/>
            <a:ext cx="92630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>
              <a:lnSpc>
                <a:spcPct val="100000"/>
              </a:lnSpc>
              <a:buNone/>
            </a:pPr>
            <a:r>
              <a:rPr lang="en-US" sz="1800" b="1" i="0">
                <a:effectLst/>
                <a:latin typeface="+mn-lt"/>
              </a:rPr>
              <a:t>Duration</a:t>
            </a:r>
          </a:p>
          <a:p>
            <a:pPr marL="342900" lvl="0" indent="-342900" fontAlgn="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b="0" i="0">
                <a:effectLst/>
                <a:latin typeface="+mn-lt"/>
              </a:rPr>
              <a:t>Approximately </a:t>
            </a:r>
            <a:r>
              <a:rPr lang="en-US" sz="1800" b="1" i="0">
                <a:effectLst/>
                <a:latin typeface="+mn-lt"/>
              </a:rPr>
              <a:t>7 months</a:t>
            </a:r>
            <a:r>
              <a:rPr lang="en-US" sz="1800" b="0" i="0">
                <a:effectLst/>
                <a:latin typeface="+mn-lt"/>
              </a:rPr>
              <a:t>, ending by </a:t>
            </a:r>
            <a:r>
              <a:rPr lang="en-US" sz="1800" b="1" i="0">
                <a:effectLst/>
                <a:latin typeface="+mn-lt"/>
              </a:rPr>
              <a:t>30 April 2027</a:t>
            </a:r>
            <a:r>
              <a:rPr lang="en-US" sz="1800" b="0" i="0">
                <a:effectLst/>
                <a:latin typeface="+mn-lt"/>
              </a:rPr>
              <a:t>.</a:t>
            </a:r>
            <a:endParaRPr lang="en-US" sz="1800" b="0" i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533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A06CD6-90CA-4C45-856C-6771339E1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A2F82F-92A4-8843-2864-7B55A864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507"/>
            <a:ext cx="3494362" cy="4930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Who Should Apply</a:t>
            </a:r>
            <a:br>
              <a:rPr lang="en-US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endParaRPr lang="en-US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21601D-2758-4B15-A31C-FDA184C5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148B7-57AF-1CF1-6C3D-B88A44320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0" y="963507"/>
            <a:ext cx="6250940" cy="230462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000" dirty="0"/>
              <a:t>Firms with experience in workshop facilitation, documentation, communication, stakeholder engagement, policy analysis, humanitarian or anticipatory action programming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59227-3B0F-80ED-9E07-335626496DC7}"/>
              </a:ext>
            </a:extLst>
          </p:cNvPr>
          <p:cNvSpPr txBox="1"/>
          <p:nvPr/>
        </p:nvSpPr>
        <p:spPr>
          <a:xfrm>
            <a:off x="4976030" y="3589866"/>
            <a:ext cx="6250940" cy="2304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fontAlgn="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>
                <a:effectLst/>
              </a:rPr>
              <a:t>Evaluation Criteria</a:t>
            </a:r>
          </a:p>
          <a:p>
            <a:pPr marL="342900" lvl="0" indent="-228600" fontAlgn="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effectLst/>
              </a:rPr>
              <a:t>Technical Proposal: </a:t>
            </a:r>
            <a:r>
              <a:rPr lang="en-US" sz="2000" b="1" i="0">
                <a:effectLst/>
              </a:rPr>
              <a:t>80%</a:t>
            </a:r>
            <a:endParaRPr lang="en-US" sz="2000" b="0" i="0">
              <a:effectLst/>
            </a:endParaRPr>
          </a:p>
          <a:p>
            <a:pPr marL="342900" lvl="0" indent="-228600" fontAlgn="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effectLst/>
              </a:rPr>
              <a:t>Financial Proposal: </a:t>
            </a:r>
            <a:r>
              <a:rPr lang="en-US" sz="2000" b="1" i="0">
                <a:effectLst/>
              </a:rPr>
              <a:t>20%</a:t>
            </a:r>
            <a:r>
              <a:rPr lang="en-US" sz="2000" b="0" i="0"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3982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D4F22-3FF3-EE2A-FC4A-70E26C696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681037"/>
            <a:ext cx="10515600" cy="857885"/>
          </a:xfrm>
        </p:spPr>
        <p:txBody>
          <a:bodyPr>
            <a:normAutofit fontScale="90000"/>
          </a:bodyPr>
          <a:lstStyle/>
          <a:p>
            <a:r>
              <a:rPr lang="en-US" dirty="0"/>
              <a:t>Payment Structure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B7250-A3F2-89E1-9C95-8F73E4D49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t"/>
            <a:r>
              <a:rPr lang="en-US" dirty="0"/>
              <a:t>Tranche 1 (Inception Package): </a:t>
            </a:r>
            <a:r>
              <a:rPr lang="en-US" b="1" dirty="0"/>
              <a:t>30%</a:t>
            </a:r>
            <a:endParaRPr lang="en-US" dirty="0"/>
          </a:p>
          <a:p>
            <a:pPr marL="342900" lvl="0" indent="-342900" fontAlgn="t"/>
            <a:r>
              <a:rPr lang="en-US" dirty="0"/>
              <a:t>Tranche 2 (Workshops, Stakeholder Engagement &amp; Visibility): </a:t>
            </a:r>
            <a:r>
              <a:rPr lang="en-US" b="1" dirty="0"/>
              <a:t>40%</a:t>
            </a:r>
            <a:endParaRPr lang="en-US" dirty="0"/>
          </a:p>
          <a:p>
            <a:pPr marL="342900" lvl="0" indent="-342900" fontAlgn="t"/>
            <a:r>
              <a:rPr lang="en-US" dirty="0"/>
              <a:t>Tranche 3 (Learning, Policy &amp; Final Reporting): </a:t>
            </a:r>
            <a:r>
              <a:rPr lang="en-US" b="1" dirty="0"/>
              <a:t>30%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888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3EEA4-D2B9-1F1C-EF94-EDA611EDC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3">
            <a:extLst>
              <a:ext uri="{FF2B5EF4-FFF2-40B4-BE49-F238E27FC236}">
                <a16:creationId xmlns:a16="http://schemas.microsoft.com/office/drawing/2014/main" id="{F0AA6D36-AE82-761C-1B79-98CC27DD77A0}"/>
              </a:ext>
            </a:extLst>
          </p:cNvPr>
          <p:cNvSpPr txBox="1"/>
          <p:nvPr/>
        </p:nvSpPr>
        <p:spPr>
          <a:xfrm>
            <a:off x="390007" y="9461487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C60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Cox's Bazar — Climate &amp; Humanitarian Coordination</a:t>
            </a:r>
            <a:endParaRPr lang="en-US" sz="900" dirty="0"/>
          </a:p>
        </p:txBody>
      </p:sp>
      <p:sp>
        <p:nvSpPr>
          <p:cNvPr id="76" name="Text 23">
            <a:extLst>
              <a:ext uri="{FF2B5EF4-FFF2-40B4-BE49-F238E27FC236}">
                <a16:creationId xmlns:a16="http://schemas.microsoft.com/office/drawing/2014/main" id="{C2D7097A-6762-9E7D-65E8-989C2350B433}"/>
              </a:ext>
            </a:extLst>
          </p:cNvPr>
          <p:cNvSpPr txBox="1"/>
          <p:nvPr/>
        </p:nvSpPr>
        <p:spPr>
          <a:xfrm>
            <a:off x="11301542" y="9461487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4C60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</a:t>
            </a:r>
            <a:endParaRPr lang="en-US" sz="9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D1BB99-BEE3-4A2E-A296-41032A5270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049132"/>
            <a:ext cx="12192000" cy="2759737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F776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Thank you!</a:t>
            </a:r>
            <a:br>
              <a:rPr lang="en-US" sz="4800" b="1" dirty="0">
                <a:solidFill>
                  <a:srgbClr val="F776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br>
              <a:rPr lang="en-US" sz="4400" b="1" dirty="0">
                <a:solidFill>
                  <a:srgbClr val="F776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br>
              <a:rPr lang="en-US" sz="4400" b="1" dirty="0">
                <a:solidFill>
                  <a:srgbClr val="F776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4400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582365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333</Words>
  <Application>Microsoft Office PowerPoint</Application>
  <PresentationFormat>Widescreen</PresentationFormat>
  <Paragraphs>44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Segoe UI</vt:lpstr>
      <vt:lpstr>Office Theme</vt:lpstr>
      <vt:lpstr>Workshop Facilitation, Learning Documentation, Communication and Policy Support Services    for the OCHA APHF-funded Cyclone Anticipatory Action Project in Cox’s Bazar.</vt:lpstr>
      <vt:lpstr>Purpose of the Assignment</vt:lpstr>
      <vt:lpstr>Main Workstreams</vt:lpstr>
      <vt:lpstr>Key Deliverables</vt:lpstr>
      <vt:lpstr>Who Should Apply </vt:lpstr>
      <vt:lpstr>Payment Structure </vt:lpstr>
      <vt:lpstr>Thank you!   Q&amp;A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Fuad Ur Rabbi</dc:creator>
  <cp:lastModifiedBy>Fuad Ur Rabbi</cp:lastModifiedBy>
  <cp:revision>1</cp:revision>
  <dcterms:created xsi:type="dcterms:W3CDTF">2026-09-09T04:54:49Z</dcterms:created>
  <dcterms:modified xsi:type="dcterms:W3CDTF">2026-09-09T05:42:21Z</dcterms:modified>
</cp:coreProperties>
</file>